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ppt/theme/themeOverride2.xml" ContentType="application/vnd.openxmlformats-officedocument.themeOverride+xml"/>
  <Override PartName="/ppt/notesSlides/notesSlide4.xml" ContentType="application/vnd.openxmlformats-officedocument.presentationml.notesSlide+xml"/>
  <Override PartName="/ppt/theme/themeOverride3.xml" ContentType="application/vnd.openxmlformats-officedocument.themeOverride+xml"/>
  <Override PartName="/ppt/theme/themeOverride4.xml" ContentType="application/vnd.openxmlformats-officedocument.themeOverr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77" r:id="rId2"/>
    <p:sldId id="273" r:id="rId3"/>
    <p:sldId id="268" r:id="rId4"/>
    <p:sldId id="275" r:id="rId5"/>
    <p:sldId id="267" r:id="rId6"/>
    <p:sldId id="276" r:id="rId7"/>
    <p:sldId id="269" r:id="rId8"/>
    <p:sldId id="283" r:id="rId9"/>
    <p:sldId id="270" r:id="rId10"/>
    <p:sldId id="284" r:id="rId11"/>
    <p:sldId id="282" r:id="rId12"/>
    <p:sldId id="286" r:id="rId13"/>
    <p:sldId id="272" r:id="rId14"/>
    <p:sldId id="271" r:id="rId1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56"/>
    <p:restoredTop sz="96197"/>
  </p:normalViewPr>
  <p:slideViewPr>
    <p:cSldViewPr snapToGrid="0">
      <p:cViewPr varScale="1">
        <p:scale>
          <a:sx n="113" d="100"/>
          <a:sy n="113" d="100"/>
        </p:scale>
        <p:origin x="184"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A36C10-6558-5B4A-85A2-087AEC1DCA6C}" type="datetimeFigureOut">
              <a:rPr lang="de-DE" smtClean="0"/>
              <a:t>22.04.24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E00F6D-E577-B347-A46D-B077CAC27AEE}" type="slidenum">
              <a:rPr lang="de-DE" smtClean="0"/>
              <a:t>‹Nr.›</a:t>
            </a:fld>
            <a:endParaRPr lang="de-DE"/>
          </a:p>
        </p:txBody>
      </p:sp>
    </p:spTree>
    <p:extLst>
      <p:ext uri="{BB962C8B-B14F-4D97-AF65-F5344CB8AC3E}">
        <p14:creationId xmlns:p14="http://schemas.microsoft.com/office/powerpoint/2010/main" val="2048875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844E36D-8679-3B4B-9F3D-D912448B8E14}" type="slidenum">
              <a:rPr lang="en-GB"/>
              <a:pPr/>
              <a:t>3</a:t>
            </a:fld>
            <a:endParaRPr lang="en-GB"/>
          </a:p>
        </p:txBody>
      </p:sp>
      <p:sp>
        <p:nvSpPr>
          <p:cNvPr id="788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78851" name="Rectangle 3"/>
          <p:cNvSpPr>
            <a:spLocks noGrp="1" noChangeArrowheads="1"/>
          </p:cNvSpPr>
          <p:nvPr>
            <p:ph type="body" idx="1"/>
          </p:nvPr>
        </p:nvSpPr>
        <p:spPr/>
        <p:txBody>
          <a:bodyPr/>
          <a:lstStyle/>
          <a:p>
            <a:pPr algn="just"/>
            <a:r>
              <a:rPr lang="de-DE" i="1">
                <a:latin typeface="Garamond" charset="0"/>
                <a:cs typeface="Times New Roman" charset="0"/>
              </a:rPr>
              <a:t>Die Käufer werden, wenn sie ihr Verhalten an rein rationalen Gesichtspunkten ausrichten, bei einem niedrigen Weintraubenpreis von 1 Euro bestrebt sein, möglichst viele Weintrauben zu kaufen, umgekehrt wird bei einem hohen Weintraubenpreis von 4 Euro pro Kilogramm nur eine minimale Kaufbereitschaft bestehen.</a:t>
            </a:r>
            <a:endParaRPr lang="de-DE">
              <a:latin typeface="Garamond" charset="0"/>
              <a:cs typeface="Times New Roman" charset="0"/>
            </a:endParaRPr>
          </a:p>
          <a:p>
            <a:endParaRPr lang="en-GB">
              <a:latin typeface="Arial" charset="0"/>
            </a:endParaRPr>
          </a:p>
        </p:txBody>
      </p:sp>
    </p:spTree>
    <p:extLst>
      <p:ext uri="{BB962C8B-B14F-4D97-AF65-F5344CB8AC3E}">
        <p14:creationId xmlns:p14="http://schemas.microsoft.com/office/powerpoint/2010/main" val="1320663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406B183-E25D-2F40-8806-6B102D447275}" type="slidenum">
              <a:rPr lang="en-GB"/>
              <a:pPr/>
              <a:t>5</a:t>
            </a:fld>
            <a:endParaRPr lang="en-GB"/>
          </a:p>
        </p:txBody>
      </p:sp>
      <p:sp>
        <p:nvSpPr>
          <p:cNvPr id="778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77827" name="Rectangle 3"/>
          <p:cNvSpPr>
            <a:spLocks noGrp="1" noChangeArrowheads="1"/>
          </p:cNvSpPr>
          <p:nvPr>
            <p:ph type="body" idx="1"/>
          </p:nvPr>
        </p:nvSpPr>
        <p:spPr/>
        <p:txBody>
          <a:bodyPr/>
          <a:lstStyle/>
          <a:p>
            <a:pPr algn="just"/>
            <a:r>
              <a:rPr lang="de-DE">
                <a:latin typeface="Arial" charset="0"/>
                <a:cs typeface="Times New Roman" charset="0"/>
              </a:rPr>
              <a:t>Nehmen wir an, ein Weinbauer versucht auf einem Wochenmarkt seine Weintrauben zu verkaufen. Ziel des Verkäufers wird es sein, durch hohe Weintraubenpreise seine Gewinne zu maximieren, damit sich die Mühe des Weintraubenverkaufs bei „Wind und Wetter</a:t>
            </a:r>
            <a:r>
              <a:rPr lang="ja-JP" altLang="de-DE">
                <a:latin typeface="Arial" charset="0"/>
                <a:cs typeface="Times New Roman" charset="0"/>
              </a:rPr>
              <a:t>“</a:t>
            </a:r>
            <a:r>
              <a:rPr lang="de-DE">
                <a:latin typeface="Arial" charset="0"/>
                <a:cs typeface="Times New Roman" charset="0"/>
              </a:rPr>
              <a:t> lohnt. Umgekehrt werden die „Liebhaber von Weintrauben</a:t>
            </a:r>
            <a:r>
              <a:rPr lang="ja-JP" altLang="de-DE">
                <a:latin typeface="Arial" charset="0"/>
                <a:cs typeface="Times New Roman" charset="0"/>
              </a:rPr>
              <a:t>“</a:t>
            </a:r>
            <a:r>
              <a:rPr lang="de-DE">
                <a:latin typeface="Arial" charset="0"/>
                <a:cs typeface="Times New Roman" charset="0"/>
              </a:rPr>
              <a:t>, also die potenziellen Käufer, nur dann bereit sein, Weintrauben zu kaufen, wenn der Preis stimmt. Aus der Sicht der Käufer ist der Preis dann „stimmig</a:t>
            </a:r>
            <a:r>
              <a:rPr lang="ja-JP" altLang="de-DE">
                <a:latin typeface="Arial" charset="0"/>
                <a:cs typeface="Times New Roman" charset="0"/>
              </a:rPr>
              <a:t>“</a:t>
            </a:r>
            <a:r>
              <a:rPr lang="de-DE">
                <a:latin typeface="Arial" charset="0"/>
                <a:cs typeface="Times New Roman" charset="0"/>
              </a:rPr>
              <a:t>, wenn er niedrig ist. In diesem Fall werden sie bereit sein, große Mengen zu kaufen. Dieses Verhalten der Marktteilnehmer kann wie folgt grafisch dargestellt werden.</a:t>
            </a:r>
          </a:p>
          <a:p>
            <a:pPr algn="just"/>
            <a:r>
              <a:rPr lang="de-DE">
                <a:latin typeface="Arial" charset="0"/>
                <a:cs typeface="Times New Roman" charset="0"/>
              </a:rPr>
              <a:t>Die Kurve beginnt beim Preis von 50 Cent. Bei diesem Preis werden nicht einmal die Selbstkosten der Weintraubenproduktion abgedeckt, und daher wird der Weinbauer – wenn er rational handelt –zu diesem Preis keine Weintrauben anbieten. Die Kurve endet bei 4 Euro, weil ein höherer Preis angesichts der Konkurrenzsituation illusorisch ist.</a:t>
            </a:r>
          </a:p>
          <a:p>
            <a:endParaRPr lang="en-GB">
              <a:latin typeface="Arial" charset="0"/>
            </a:endParaRPr>
          </a:p>
          <a:p>
            <a:endParaRPr lang="en-GB">
              <a:latin typeface="Arial" charset="0"/>
            </a:endParaRPr>
          </a:p>
        </p:txBody>
      </p:sp>
    </p:spTree>
    <p:extLst>
      <p:ext uri="{BB962C8B-B14F-4D97-AF65-F5344CB8AC3E}">
        <p14:creationId xmlns:p14="http://schemas.microsoft.com/office/powerpoint/2010/main" val="16438803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43B238C-E5CC-7B4C-AB7C-79268688790E}" type="slidenum">
              <a:rPr lang="en-GB"/>
              <a:pPr/>
              <a:t>7</a:t>
            </a:fld>
            <a:endParaRPr lang="en-GB"/>
          </a:p>
        </p:txBody>
      </p:sp>
      <p:sp>
        <p:nvSpPr>
          <p:cNvPr id="798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79875" name="Rectangle 3"/>
          <p:cNvSpPr>
            <a:spLocks noGrp="1" noChangeArrowheads="1"/>
          </p:cNvSpPr>
          <p:nvPr>
            <p:ph type="body" idx="1"/>
          </p:nvPr>
        </p:nvSpPr>
        <p:spPr/>
        <p:txBody>
          <a:bodyPr/>
          <a:lstStyle/>
          <a:p>
            <a:r>
              <a:rPr lang="de-DE">
                <a:latin typeface="Arial" charset="0"/>
                <a:cs typeface="Arial" charset="0"/>
              </a:rPr>
              <a:t>Wir sehen, dass der Weinbauer und die Käufer von Weintrauben, unterschiedliche Ziele und Interessen verfolgen. Damit jedoch tatsächlich ein Geschäft zustande kommt, müssen sich Käufer und Verkäufer auf einen Preis „einigen</a:t>
            </a:r>
            <a:r>
              <a:rPr lang="ja-JP" altLang="de-DE">
                <a:latin typeface="Arial" charset="0"/>
                <a:cs typeface="Arial" charset="0"/>
              </a:rPr>
              <a:t>“</a:t>
            </a:r>
            <a:r>
              <a:rPr lang="de-DE">
                <a:latin typeface="Arial" charset="0"/>
                <a:cs typeface="Arial" charset="0"/>
              </a:rPr>
              <a:t>. Grafisch kann dieser Sachverhalt wie folgt dargestellt werden:</a:t>
            </a:r>
            <a:r>
              <a:rPr lang="en-GB">
                <a:latin typeface="Arial" charset="0"/>
              </a:rPr>
              <a:t> </a:t>
            </a:r>
            <a:endParaRPr lang="de-DE">
              <a:latin typeface="Arial" charset="0"/>
            </a:endParaRPr>
          </a:p>
          <a:p>
            <a:endParaRPr lang="de-DE">
              <a:latin typeface="Arial" charset="0"/>
            </a:endParaRPr>
          </a:p>
          <a:p>
            <a:pPr algn="just"/>
            <a:r>
              <a:rPr lang="de-DE" i="1">
                <a:latin typeface="Garamond" charset="0"/>
                <a:cs typeface="Times New Roman" charset="0"/>
              </a:rPr>
              <a:t>In unserem Weintraubenbeispiel kommt es bei einem Preis von 2 Euro und einer Menge von 40 Kilogramm zum Ausgleich zwischen Angebot und Nachfrage. An diesem Tag beträgt der Marktpreis der Weintrauben unseres Bauern am Wochenmarkt 2 Euro. Letztlich wurde der Marktpreis durch das Verhältnis von Angebot und Nachfrage bestimmt. Es könnte also durchaus sein, dass an einem anderen Tag mehr Weinbauern Trauben anbieten, die Zahl der Weintraubenkäufer jedoch gleich bleibt und daher der Marktpreis (Gleichgewichtspreis) an einem anderen Tag auf 1,50 Euro sinkt. Ebenso wäre es möglich, dass nach einem Unwetter mit Hagelschlag bedeutend weniger Tafelweintrauben angeboten werden und daher der Marktpreis auf 2,80 Euro steigt.</a:t>
            </a:r>
            <a:endParaRPr lang="de-DE">
              <a:latin typeface="Garamond" charset="0"/>
              <a:cs typeface="Times New Roman" charset="0"/>
            </a:endParaRPr>
          </a:p>
          <a:p>
            <a:endParaRPr lang="en-GB">
              <a:latin typeface="Arial" charset="0"/>
            </a:endParaRPr>
          </a:p>
        </p:txBody>
      </p:sp>
    </p:spTree>
    <p:extLst>
      <p:ext uri="{BB962C8B-B14F-4D97-AF65-F5344CB8AC3E}">
        <p14:creationId xmlns:p14="http://schemas.microsoft.com/office/powerpoint/2010/main" val="4031023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43B238C-E5CC-7B4C-AB7C-79268688790E}" type="slidenum">
              <a:rPr lang="en-GB"/>
              <a:pPr/>
              <a:t>9</a:t>
            </a:fld>
            <a:endParaRPr lang="en-GB"/>
          </a:p>
        </p:txBody>
      </p:sp>
      <p:sp>
        <p:nvSpPr>
          <p:cNvPr id="7987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79875" name="Rectangle 3"/>
          <p:cNvSpPr>
            <a:spLocks noGrp="1" noChangeArrowheads="1"/>
          </p:cNvSpPr>
          <p:nvPr>
            <p:ph type="body" idx="1"/>
          </p:nvPr>
        </p:nvSpPr>
        <p:spPr/>
        <p:txBody>
          <a:bodyPr/>
          <a:lstStyle/>
          <a:p>
            <a:r>
              <a:rPr lang="de-DE">
                <a:latin typeface="Arial" charset="0"/>
                <a:cs typeface="Arial" charset="0"/>
              </a:rPr>
              <a:t>Wir sehen, dass der Weinbauer und die Käufer von Weintrauben, unterschiedliche Ziele und Interessen verfolgen. Damit jedoch tatsächlich ein Geschäft zustande kommt, müssen sich Käufer und Verkäufer auf einen Preis „einigen</a:t>
            </a:r>
            <a:r>
              <a:rPr lang="ja-JP" altLang="de-DE">
                <a:latin typeface="Arial" charset="0"/>
                <a:cs typeface="Arial" charset="0"/>
              </a:rPr>
              <a:t>“</a:t>
            </a:r>
            <a:r>
              <a:rPr lang="de-DE">
                <a:latin typeface="Arial" charset="0"/>
                <a:cs typeface="Arial" charset="0"/>
              </a:rPr>
              <a:t>. Grafisch kann dieser Sachverhalt wie folgt dargestellt werden:</a:t>
            </a:r>
            <a:r>
              <a:rPr lang="en-GB">
                <a:latin typeface="Arial" charset="0"/>
              </a:rPr>
              <a:t> </a:t>
            </a:r>
            <a:endParaRPr lang="de-DE">
              <a:latin typeface="Arial" charset="0"/>
            </a:endParaRPr>
          </a:p>
          <a:p>
            <a:endParaRPr lang="de-DE">
              <a:latin typeface="Arial" charset="0"/>
            </a:endParaRPr>
          </a:p>
          <a:p>
            <a:pPr algn="just"/>
            <a:r>
              <a:rPr lang="de-DE" i="1">
                <a:latin typeface="Garamond" charset="0"/>
                <a:cs typeface="Times New Roman" charset="0"/>
              </a:rPr>
              <a:t>In unserem Weintraubenbeispiel kommt es bei einem Preis von 2 Euro und einer Menge von 40 Kilogramm zum Ausgleich zwischen Angebot und Nachfrage. An diesem Tag beträgt der Marktpreis der Weintrauben unseres Bauern am Wochenmarkt 2 Euro. Letztlich wurde der Marktpreis durch das Verhältnis von Angebot und Nachfrage bestimmt. Es könnte also durchaus sein, dass an einem anderen Tag mehr Weinbauern Trauben anbieten, die Zahl der Weintraubenkäufer jedoch gleich bleibt und daher der Marktpreis (Gleichgewichtspreis) an einem anderen Tag auf 1,50 Euro sinkt. Ebenso wäre es möglich, dass nach einem Unwetter mit Hagelschlag bedeutend weniger Tafelweintrauben angeboten werden und daher der Marktpreis auf 2,80 Euro steigt.</a:t>
            </a:r>
            <a:endParaRPr lang="de-DE">
              <a:latin typeface="Garamond" charset="0"/>
              <a:cs typeface="Times New Roman" charset="0"/>
            </a:endParaRPr>
          </a:p>
          <a:p>
            <a:endParaRPr lang="en-GB">
              <a:latin typeface="Arial" charset="0"/>
            </a:endParaRPr>
          </a:p>
        </p:txBody>
      </p:sp>
    </p:spTree>
    <p:extLst>
      <p:ext uri="{BB962C8B-B14F-4D97-AF65-F5344CB8AC3E}">
        <p14:creationId xmlns:p14="http://schemas.microsoft.com/office/powerpoint/2010/main" val="3635146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43B238C-E5CC-7B4C-AB7C-79268688790E}" type="slidenum">
              <a:rPr lang="en-GB"/>
              <a:pPr/>
              <a:t>13</a:t>
            </a:fld>
            <a:endParaRPr lang="en-GB"/>
          </a:p>
        </p:txBody>
      </p:sp>
      <p:sp>
        <p:nvSpPr>
          <p:cNvPr id="798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79875" name="Rectangle 3"/>
          <p:cNvSpPr>
            <a:spLocks noGrp="1" noChangeArrowheads="1"/>
          </p:cNvSpPr>
          <p:nvPr>
            <p:ph type="body" idx="1"/>
          </p:nvPr>
        </p:nvSpPr>
        <p:spPr/>
        <p:txBody>
          <a:bodyPr/>
          <a:lstStyle/>
          <a:p>
            <a:r>
              <a:rPr lang="de-DE">
                <a:latin typeface="Arial" charset="0"/>
                <a:cs typeface="Arial" charset="0"/>
              </a:rPr>
              <a:t>Wir sehen, dass der Weinbauer und die Käufer von Weintrauben, unterschiedliche Ziele und Interessen verfolgen. Damit jedoch tatsächlich ein Geschäft zustande kommt, müssen sich Käufer und Verkäufer auf einen Preis „einigen</a:t>
            </a:r>
            <a:r>
              <a:rPr lang="ja-JP" altLang="de-DE">
                <a:latin typeface="Arial" charset="0"/>
                <a:cs typeface="Arial" charset="0"/>
              </a:rPr>
              <a:t>“</a:t>
            </a:r>
            <a:r>
              <a:rPr lang="de-DE">
                <a:latin typeface="Arial" charset="0"/>
                <a:cs typeface="Arial" charset="0"/>
              </a:rPr>
              <a:t>. Grafisch kann dieser Sachverhalt wie folgt dargestellt werden:</a:t>
            </a:r>
            <a:r>
              <a:rPr lang="en-GB">
                <a:latin typeface="Arial" charset="0"/>
              </a:rPr>
              <a:t> </a:t>
            </a:r>
            <a:endParaRPr lang="de-DE">
              <a:latin typeface="Arial" charset="0"/>
            </a:endParaRPr>
          </a:p>
          <a:p>
            <a:endParaRPr lang="de-DE">
              <a:latin typeface="Arial" charset="0"/>
            </a:endParaRPr>
          </a:p>
          <a:p>
            <a:pPr algn="just"/>
            <a:r>
              <a:rPr lang="de-DE" i="1">
                <a:latin typeface="Garamond" charset="0"/>
                <a:cs typeface="Times New Roman" charset="0"/>
              </a:rPr>
              <a:t>In unserem Weintraubenbeispiel kommt es bei einem Preis von 2 Euro und einer Menge von 40 Kilogramm zum Ausgleich zwischen Angebot und Nachfrage. An diesem Tag beträgt der Marktpreis der Weintrauben unseres Bauern am Wochenmarkt 2 Euro. Letztlich wurde der Marktpreis durch das Verhältnis von Angebot und Nachfrage bestimmt. Es könnte also durchaus sein, dass an einem anderen Tag mehr Weinbauern Trauben anbieten, die Zahl der Weintraubenkäufer jedoch gleich bleibt und daher der Marktpreis (Gleichgewichtspreis) an einem anderen Tag auf 1,50 Euro sinkt. Ebenso wäre es möglich, dass nach einem Unwetter mit Hagelschlag bedeutend weniger Tafelweintrauben angeboten werden und daher der Marktpreis auf 2,80 Euro steigt.</a:t>
            </a:r>
            <a:endParaRPr lang="de-DE">
              <a:latin typeface="Garamond" charset="0"/>
              <a:cs typeface="Times New Roman" charset="0"/>
            </a:endParaRPr>
          </a:p>
          <a:p>
            <a:endParaRPr lang="en-GB">
              <a:latin typeface="Arial" charset="0"/>
            </a:endParaRPr>
          </a:p>
        </p:txBody>
      </p:sp>
    </p:spTree>
    <p:extLst>
      <p:ext uri="{BB962C8B-B14F-4D97-AF65-F5344CB8AC3E}">
        <p14:creationId xmlns:p14="http://schemas.microsoft.com/office/powerpoint/2010/main" val="36620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75CA0A-F730-A5A2-B077-C487CFD24563}"/>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83242074-5BA1-E4B9-1158-E28F3798B7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0532D76D-9F3E-C629-B61E-77BFB9564C28}"/>
              </a:ext>
            </a:extLst>
          </p:cNvPr>
          <p:cNvSpPr>
            <a:spLocks noGrp="1"/>
          </p:cNvSpPr>
          <p:nvPr>
            <p:ph type="dt" sz="half" idx="10"/>
          </p:nvPr>
        </p:nvSpPr>
        <p:spPr/>
        <p:txBody>
          <a:bodyPr/>
          <a:lstStyle/>
          <a:p>
            <a:fld id="{73BAB323-5161-C047-875B-713D356CE47E}" type="datetime1">
              <a:rPr lang="de-AT" smtClean="0"/>
              <a:t>22.04.24</a:t>
            </a:fld>
            <a:endParaRPr lang="de-DE"/>
          </a:p>
        </p:txBody>
      </p:sp>
      <p:sp>
        <p:nvSpPr>
          <p:cNvPr id="5" name="Fußzeilenplatzhalter 4">
            <a:extLst>
              <a:ext uri="{FF2B5EF4-FFF2-40B4-BE49-F238E27FC236}">
                <a16:creationId xmlns:a16="http://schemas.microsoft.com/office/drawing/2014/main" id="{7D0F16EF-238E-AEAF-53E0-F749D104BD0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31F0E23-4429-F640-1C50-824A34DD6557}"/>
              </a:ext>
            </a:extLst>
          </p:cNvPr>
          <p:cNvSpPr>
            <a:spLocks noGrp="1"/>
          </p:cNvSpPr>
          <p:nvPr>
            <p:ph type="sldNum" sz="quarter" idx="12"/>
          </p:nvPr>
        </p:nvSpPr>
        <p:spPr/>
        <p:txBody>
          <a:bodyPr/>
          <a:lstStyle/>
          <a:p>
            <a:fld id="{6E3410CA-0731-5848-9586-6545443EC970}" type="slidenum">
              <a:rPr lang="de-DE" smtClean="0"/>
              <a:t>‹Nr.›</a:t>
            </a:fld>
            <a:endParaRPr lang="de-DE"/>
          </a:p>
        </p:txBody>
      </p:sp>
    </p:spTree>
    <p:extLst>
      <p:ext uri="{BB962C8B-B14F-4D97-AF65-F5344CB8AC3E}">
        <p14:creationId xmlns:p14="http://schemas.microsoft.com/office/powerpoint/2010/main" val="2384482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2B38B4-27A8-71A4-826E-719D4E01739A}"/>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4E619FD0-A255-DD5B-BDD9-38C62863A5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88C85C-A9B5-831C-809B-0A69A1BC7C76}"/>
              </a:ext>
            </a:extLst>
          </p:cNvPr>
          <p:cNvSpPr>
            <a:spLocks noGrp="1"/>
          </p:cNvSpPr>
          <p:nvPr>
            <p:ph type="dt" sz="half" idx="10"/>
          </p:nvPr>
        </p:nvSpPr>
        <p:spPr/>
        <p:txBody>
          <a:bodyPr/>
          <a:lstStyle/>
          <a:p>
            <a:fld id="{D9F9954B-D9B0-F54F-B5DF-FDE17C0C3E04}" type="datetime1">
              <a:rPr lang="de-AT" smtClean="0"/>
              <a:t>22.04.24</a:t>
            </a:fld>
            <a:endParaRPr lang="de-DE"/>
          </a:p>
        </p:txBody>
      </p:sp>
      <p:sp>
        <p:nvSpPr>
          <p:cNvPr id="5" name="Fußzeilenplatzhalter 4">
            <a:extLst>
              <a:ext uri="{FF2B5EF4-FFF2-40B4-BE49-F238E27FC236}">
                <a16:creationId xmlns:a16="http://schemas.microsoft.com/office/drawing/2014/main" id="{5755D851-A46A-ABB8-D990-8F3ECAD9610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B88D1E3-B661-8FE7-157F-F8374F33580A}"/>
              </a:ext>
            </a:extLst>
          </p:cNvPr>
          <p:cNvSpPr>
            <a:spLocks noGrp="1"/>
          </p:cNvSpPr>
          <p:nvPr>
            <p:ph type="sldNum" sz="quarter" idx="12"/>
          </p:nvPr>
        </p:nvSpPr>
        <p:spPr/>
        <p:txBody>
          <a:bodyPr/>
          <a:lstStyle/>
          <a:p>
            <a:fld id="{6E3410CA-0731-5848-9586-6545443EC970}" type="slidenum">
              <a:rPr lang="de-DE" smtClean="0"/>
              <a:t>‹Nr.›</a:t>
            </a:fld>
            <a:endParaRPr lang="de-DE"/>
          </a:p>
        </p:txBody>
      </p:sp>
    </p:spTree>
    <p:extLst>
      <p:ext uri="{BB962C8B-B14F-4D97-AF65-F5344CB8AC3E}">
        <p14:creationId xmlns:p14="http://schemas.microsoft.com/office/powerpoint/2010/main" val="158631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8A6A4FF1-6A1B-409D-EA08-F887F52EF926}"/>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AB2DA769-26CA-E7E5-7056-F9BB2E4247EF}"/>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7D621E7-09E2-4384-98C1-D4E502BF6975}"/>
              </a:ext>
            </a:extLst>
          </p:cNvPr>
          <p:cNvSpPr>
            <a:spLocks noGrp="1"/>
          </p:cNvSpPr>
          <p:nvPr>
            <p:ph type="dt" sz="half" idx="10"/>
          </p:nvPr>
        </p:nvSpPr>
        <p:spPr/>
        <p:txBody>
          <a:bodyPr/>
          <a:lstStyle/>
          <a:p>
            <a:fld id="{D27FD9C0-4AA8-FB4F-911D-A57DCBE677B6}" type="datetime1">
              <a:rPr lang="de-AT" smtClean="0"/>
              <a:t>22.04.24</a:t>
            </a:fld>
            <a:endParaRPr lang="de-DE"/>
          </a:p>
        </p:txBody>
      </p:sp>
      <p:sp>
        <p:nvSpPr>
          <p:cNvPr id="5" name="Fußzeilenplatzhalter 4">
            <a:extLst>
              <a:ext uri="{FF2B5EF4-FFF2-40B4-BE49-F238E27FC236}">
                <a16:creationId xmlns:a16="http://schemas.microsoft.com/office/drawing/2014/main" id="{65DB9EC5-390F-BA5A-0019-F5F2EFD89C6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3E96FA7-A5B8-C8EE-BF6E-AA50D5B63C10}"/>
              </a:ext>
            </a:extLst>
          </p:cNvPr>
          <p:cNvSpPr>
            <a:spLocks noGrp="1"/>
          </p:cNvSpPr>
          <p:nvPr>
            <p:ph type="sldNum" sz="quarter" idx="12"/>
          </p:nvPr>
        </p:nvSpPr>
        <p:spPr/>
        <p:txBody>
          <a:bodyPr/>
          <a:lstStyle/>
          <a:p>
            <a:fld id="{6E3410CA-0731-5848-9586-6545443EC970}" type="slidenum">
              <a:rPr lang="de-DE" smtClean="0"/>
              <a:t>‹Nr.›</a:t>
            </a:fld>
            <a:endParaRPr lang="de-DE"/>
          </a:p>
        </p:txBody>
      </p:sp>
    </p:spTree>
    <p:extLst>
      <p:ext uri="{BB962C8B-B14F-4D97-AF65-F5344CB8AC3E}">
        <p14:creationId xmlns:p14="http://schemas.microsoft.com/office/powerpoint/2010/main" val="4091716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F18393-A9F4-2510-7C88-F3190F71A73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CAF4CF9-224E-1D88-319F-A439A441F5DC}"/>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0D0CF9D-0E8E-A10F-10FB-8A9E1D569F03}"/>
              </a:ext>
            </a:extLst>
          </p:cNvPr>
          <p:cNvSpPr>
            <a:spLocks noGrp="1"/>
          </p:cNvSpPr>
          <p:nvPr>
            <p:ph type="dt" sz="half" idx="10"/>
          </p:nvPr>
        </p:nvSpPr>
        <p:spPr/>
        <p:txBody>
          <a:bodyPr/>
          <a:lstStyle/>
          <a:p>
            <a:fld id="{C3E297C6-873D-884A-AE93-D1BCCC8E550D}" type="datetime1">
              <a:rPr lang="de-AT" smtClean="0"/>
              <a:t>22.04.24</a:t>
            </a:fld>
            <a:endParaRPr lang="de-DE"/>
          </a:p>
        </p:txBody>
      </p:sp>
      <p:sp>
        <p:nvSpPr>
          <p:cNvPr id="5" name="Fußzeilenplatzhalter 4">
            <a:extLst>
              <a:ext uri="{FF2B5EF4-FFF2-40B4-BE49-F238E27FC236}">
                <a16:creationId xmlns:a16="http://schemas.microsoft.com/office/drawing/2014/main" id="{7705C783-FB4F-9099-7EAE-1C04141F49D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264189C-5BA7-1E99-FD3D-EB4455EB2922}"/>
              </a:ext>
            </a:extLst>
          </p:cNvPr>
          <p:cNvSpPr>
            <a:spLocks noGrp="1"/>
          </p:cNvSpPr>
          <p:nvPr>
            <p:ph type="sldNum" sz="quarter" idx="12"/>
          </p:nvPr>
        </p:nvSpPr>
        <p:spPr/>
        <p:txBody>
          <a:bodyPr/>
          <a:lstStyle/>
          <a:p>
            <a:fld id="{6E3410CA-0731-5848-9586-6545443EC970}" type="slidenum">
              <a:rPr lang="de-DE" smtClean="0"/>
              <a:t>‹Nr.›</a:t>
            </a:fld>
            <a:endParaRPr lang="de-DE"/>
          </a:p>
        </p:txBody>
      </p:sp>
    </p:spTree>
    <p:extLst>
      <p:ext uri="{BB962C8B-B14F-4D97-AF65-F5344CB8AC3E}">
        <p14:creationId xmlns:p14="http://schemas.microsoft.com/office/powerpoint/2010/main" val="1559675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3D8CF5-A1B3-D871-3AC8-B688CE56C376}"/>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CF3B1E62-ED82-A053-9537-38F0BFE09A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77D7F5D9-53D2-FB24-78D6-92E3BC9A01D2}"/>
              </a:ext>
            </a:extLst>
          </p:cNvPr>
          <p:cNvSpPr>
            <a:spLocks noGrp="1"/>
          </p:cNvSpPr>
          <p:nvPr>
            <p:ph type="dt" sz="half" idx="10"/>
          </p:nvPr>
        </p:nvSpPr>
        <p:spPr/>
        <p:txBody>
          <a:bodyPr/>
          <a:lstStyle/>
          <a:p>
            <a:fld id="{47A35DB6-3AFC-3041-A2E2-FCE46160558F}" type="datetime1">
              <a:rPr lang="de-AT" smtClean="0"/>
              <a:t>22.04.24</a:t>
            </a:fld>
            <a:endParaRPr lang="de-DE"/>
          </a:p>
        </p:txBody>
      </p:sp>
      <p:sp>
        <p:nvSpPr>
          <p:cNvPr id="5" name="Fußzeilenplatzhalter 4">
            <a:extLst>
              <a:ext uri="{FF2B5EF4-FFF2-40B4-BE49-F238E27FC236}">
                <a16:creationId xmlns:a16="http://schemas.microsoft.com/office/drawing/2014/main" id="{A2E133C8-0055-2B86-D7B8-2F5E273C05D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8CF2383-617D-493B-5AB3-37E612E5658D}"/>
              </a:ext>
            </a:extLst>
          </p:cNvPr>
          <p:cNvSpPr>
            <a:spLocks noGrp="1"/>
          </p:cNvSpPr>
          <p:nvPr>
            <p:ph type="sldNum" sz="quarter" idx="12"/>
          </p:nvPr>
        </p:nvSpPr>
        <p:spPr/>
        <p:txBody>
          <a:bodyPr/>
          <a:lstStyle/>
          <a:p>
            <a:fld id="{6E3410CA-0731-5848-9586-6545443EC970}" type="slidenum">
              <a:rPr lang="de-DE" smtClean="0"/>
              <a:t>‹Nr.›</a:t>
            </a:fld>
            <a:endParaRPr lang="de-DE"/>
          </a:p>
        </p:txBody>
      </p:sp>
    </p:spTree>
    <p:extLst>
      <p:ext uri="{BB962C8B-B14F-4D97-AF65-F5344CB8AC3E}">
        <p14:creationId xmlns:p14="http://schemas.microsoft.com/office/powerpoint/2010/main" val="197145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EBFA1B-6975-3AC0-7786-62A604E7B058}"/>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A5FBF7A3-EE32-590D-EA28-2C02ABB261F1}"/>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05A39E28-9136-0C1E-E012-8672A9FC926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287B413D-CBA3-20E2-BF6D-7508668C9771}"/>
              </a:ext>
            </a:extLst>
          </p:cNvPr>
          <p:cNvSpPr>
            <a:spLocks noGrp="1"/>
          </p:cNvSpPr>
          <p:nvPr>
            <p:ph type="dt" sz="half" idx="10"/>
          </p:nvPr>
        </p:nvSpPr>
        <p:spPr/>
        <p:txBody>
          <a:bodyPr/>
          <a:lstStyle/>
          <a:p>
            <a:fld id="{2DF56099-178A-BC4D-BCD0-8A9DFDFBA042}" type="datetime1">
              <a:rPr lang="de-AT" smtClean="0"/>
              <a:t>22.04.24</a:t>
            </a:fld>
            <a:endParaRPr lang="de-DE"/>
          </a:p>
        </p:txBody>
      </p:sp>
      <p:sp>
        <p:nvSpPr>
          <p:cNvPr id="6" name="Fußzeilenplatzhalter 5">
            <a:extLst>
              <a:ext uri="{FF2B5EF4-FFF2-40B4-BE49-F238E27FC236}">
                <a16:creationId xmlns:a16="http://schemas.microsoft.com/office/drawing/2014/main" id="{AC9E540E-2F80-518D-422A-B262D3041E77}"/>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3C950B7-2E63-B592-7E3A-DF05646A8CC1}"/>
              </a:ext>
            </a:extLst>
          </p:cNvPr>
          <p:cNvSpPr>
            <a:spLocks noGrp="1"/>
          </p:cNvSpPr>
          <p:nvPr>
            <p:ph type="sldNum" sz="quarter" idx="12"/>
          </p:nvPr>
        </p:nvSpPr>
        <p:spPr/>
        <p:txBody>
          <a:bodyPr/>
          <a:lstStyle/>
          <a:p>
            <a:fld id="{6E3410CA-0731-5848-9586-6545443EC970}" type="slidenum">
              <a:rPr lang="de-DE" smtClean="0"/>
              <a:t>‹Nr.›</a:t>
            </a:fld>
            <a:endParaRPr lang="de-DE"/>
          </a:p>
        </p:txBody>
      </p:sp>
    </p:spTree>
    <p:extLst>
      <p:ext uri="{BB962C8B-B14F-4D97-AF65-F5344CB8AC3E}">
        <p14:creationId xmlns:p14="http://schemas.microsoft.com/office/powerpoint/2010/main" val="986094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F19628-E6CF-5229-BFA5-A2782269B9CD}"/>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DF0B31A1-F61D-5515-6824-384A726854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45DF161D-8F48-CDCF-0489-7782C6FD056B}"/>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BFEBA0C7-4211-966D-9F87-4C9C06D5C5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03801061-29F0-4372-61AA-7CD146A229B3}"/>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4FD510B6-E436-E435-70A4-BE334FCA669E}"/>
              </a:ext>
            </a:extLst>
          </p:cNvPr>
          <p:cNvSpPr>
            <a:spLocks noGrp="1"/>
          </p:cNvSpPr>
          <p:nvPr>
            <p:ph type="dt" sz="half" idx="10"/>
          </p:nvPr>
        </p:nvSpPr>
        <p:spPr/>
        <p:txBody>
          <a:bodyPr/>
          <a:lstStyle/>
          <a:p>
            <a:fld id="{8CACAAD0-2D33-0C42-BBF3-61E0FAA5F929}" type="datetime1">
              <a:rPr lang="de-AT" smtClean="0"/>
              <a:t>22.04.24</a:t>
            </a:fld>
            <a:endParaRPr lang="de-DE"/>
          </a:p>
        </p:txBody>
      </p:sp>
      <p:sp>
        <p:nvSpPr>
          <p:cNvPr id="8" name="Fußzeilenplatzhalter 7">
            <a:extLst>
              <a:ext uri="{FF2B5EF4-FFF2-40B4-BE49-F238E27FC236}">
                <a16:creationId xmlns:a16="http://schemas.microsoft.com/office/drawing/2014/main" id="{FEF0841A-4BF2-0B7B-940D-6E20E27821AC}"/>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AD00C99B-5FCE-AD70-5FFE-0AF0B02D7DE4}"/>
              </a:ext>
            </a:extLst>
          </p:cNvPr>
          <p:cNvSpPr>
            <a:spLocks noGrp="1"/>
          </p:cNvSpPr>
          <p:nvPr>
            <p:ph type="sldNum" sz="quarter" idx="12"/>
          </p:nvPr>
        </p:nvSpPr>
        <p:spPr/>
        <p:txBody>
          <a:bodyPr/>
          <a:lstStyle/>
          <a:p>
            <a:fld id="{6E3410CA-0731-5848-9586-6545443EC970}" type="slidenum">
              <a:rPr lang="de-DE" smtClean="0"/>
              <a:t>‹Nr.›</a:t>
            </a:fld>
            <a:endParaRPr lang="de-DE"/>
          </a:p>
        </p:txBody>
      </p:sp>
    </p:spTree>
    <p:extLst>
      <p:ext uri="{BB962C8B-B14F-4D97-AF65-F5344CB8AC3E}">
        <p14:creationId xmlns:p14="http://schemas.microsoft.com/office/powerpoint/2010/main" val="966426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22ACE3-ADB0-C2D5-1B9B-10343DE68A25}"/>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8CD1B398-408C-5507-3292-A66E2894DE0C}"/>
              </a:ext>
            </a:extLst>
          </p:cNvPr>
          <p:cNvSpPr>
            <a:spLocks noGrp="1"/>
          </p:cNvSpPr>
          <p:nvPr>
            <p:ph type="dt" sz="half" idx="10"/>
          </p:nvPr>
        </p:nvSpPr>
        <p:spPr/>
        <p:txBody>
          <a:bodyPr/>
          <a:lstStyle/>
          <a:p>
            <a:fld id="{A3A8D4FD-B9CC-1E4F-A23F-8ABD142703F8}" type="datetime1">
              <a:rPr lang="de-AT" smtClean="0"/>
              <a:t>22.04.24</a:t>
            </a:fld>
            <a:endParaRPr lang="de-DE"/>
          </a:p>
        </p:txBody>
      </p:sp>
      <p:sp>
        <p:nvSpPr>
          <p:cNvPr id="4" name="Fußzeilenplatzhalter 3">
            <a:extLst>
              <a:ext uri="{FF2B5EF4-FFF2-40B4-BE49-F238E27FC236}">
                <a16:creationId xmlns:a16="http://schemas.microsoft.com/office/drawing/2014/main" id="{25FE38F2-A242-C3BA-4BA8-3457A17D6A82}"/>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AAAEDA5E-F285-48CB-ED8E-97F2ADF13B68}"/>
              </a:ext>
            </a:extLst>
          </p:cNvPr>
          <p:cNvSpPr>
            <a:spLocks noGrp="1"/>
          </p:cNvSpPr>
          <p:nvPr>
            <p:ph type="sldNum" sz="quarter" idx="12"/>
          </p:nvPr>
        </p:nvSpPr>
        <p:spPr/>
        <p:txBody>
          <a:bodyPr/>
          <a:lstStyle/>
          <a:p>
            <a:fld id="{6E3410CA-0731-5848-9586-6545443EC970}" type="slidenum">
              <a:rPr lang="de-DE" smtClean="0"/>
              <a:t>‹Nr.›</a:t>
            </a:fld>
            <a:endParaRPr lang="de-DE"/>
          </a:p>
        </p:txBody>
      </p:sp>
    </p:spTree>
    <p:extLst>
      <p:ext uri="{BB962C8B-B14F-4D97-AF65-F5344CB8AC3E}">
        <p14:creationId xmlns:p14="http://schemas.microsoft.com/office/powerpoint/2010/main" val="2776244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0F55A614-BF6E-116A-322A-AB20FB42927B}"/>
              </a:ext>
            </a:extLst>
          </p:cNvPr>
          <p:cNvSpPr>
            <a:spLocks noGrp="1"/>
          </p:cNvSpPr>
          <p:nvPr>
            <p:ph type="dt" sz="half" idx="10"/>
          </p:nvPr>
        </p:nvSpPr>
        <p:spPr/>
        <p:txBody>
          <a:bodyPr/>
          <a:lstStyle/>
          <a:p>
            <a:fld id="{8C9B5BFB-1FA5-4D42-BA2C-1A590BFFA42F}" type="datetime1">
              <a:rPr lang="de-AT" smtClean="0"/>
              <a:t>22.04.24</a:t>
            </a:fld>
            <a:endParaRPr lang="de-DE"/>
          </a:p>
        </p:txBody>
      </p:sp>
      <p:sp>
        <p:nvSpPr>
          <p:cNvPr id="3" name="Fußzeilenplatzhalter 2">
            <a:extLst>
              <a:ext uri="{FF2B5EF4-FFF2-40B4-BE49-F238E27FC236}">
                <a16:creationId xmlns:a16="http://schemas.microsoft.com/office/drawing/2014/main" id="{96235E8E-5979-29CA-E94F-AD558620C6CE}"/>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DFCBB3AB-E291-C7DB-547D-F51D4A263194}"/>
              </a:ext>
            </a:extLst>
          </p:cNvPr>
          <p:cNvSpPr>
            <a:spLocks noGrp="1"/>
          </p:cNvSpPr>
          <p:nvPr>
            <p:ph type="sldNum" sz="quarter" idx="12"/>
          </p:nvPr>
        </p:nvSpPr>
        <p:spPr/>
        <p:txBody>
          <a:bodyPr/>
          <a:lstStyle/>
          <a:p>
            <a:fld id="{6E3410CA-0731-5848-9586-6545443EC970}" type="slidenum">
              <a:rPr lang="de-DE" smtClean="0"/>
              <a:t>‹Nr.›</a:t>
            </a:fld>
            <a:endParaRPr lang="de-DE"/>
          </a:p>
        </p:txBody>
      </p:sp>
    </p:spTree>
    <p:extLst>
      <p:ext uri="{BB962C8B-B14F-4D97-AF65-F5344CB8AC3E}">
        <p14:creationId xmlns:p14="http://schemas.microsoft.com/office/powerpoint/2010/main" val="2103334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419847-0C6F-7048-350E-11D16BB93A0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520032C8-169C-9E60-2014-8DAA648E32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E2C16003-4055-2EDE-5B94-3404F07729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AE493851-5969-E1AF-FB1C-B077EA6A6CE9}"/>
              </a:ext>
            </a:extLst>
          </p:cNvPr>
          <p:cNvSpPr>
            <a:spLocks noGrp="1"/>
          </p:cNvSpPr>
          <p:nvPr>
            <p:ph type="dt" sz="half" idx="10"/>
          </p:nvPr>
        </p:nvSpPr>
        <p:spPr/>
        <p:txBody>
          <a:bodyPr/>
          <a:lstStyle/>
          <a:p>
            <a:fld id="{FC5769F4-7558-F94A-A330-7A9097765DF0}" type="datetime1">
              <a:rPr lang="de-AT" smtClean="0"/>
              <a:t>22.04.24</a:t>
            </a:fld>
            <a:endParaRPr lang="de-DE"/>
          </a:p>
        </p:txBody>
      </p:sp>
      <p:sp>
        <p:nvSpPr>
          <p:cNvPr id="6" name="Fußzeilenplatzhalter 5">
            <a:extLst>
              <a:ext uri="{FF2B5EF4-FFF2-40B4-BE49-F238E27FC236}">
                <a16:creationId xmlns:a16="http://schemas.microsoft.com/office/drawing/2014/main" id="{47011547-89DB-A8AE-56EC-94A5DD21F36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3FB24BD-1C55-5EA8-2CAC-0EF473924D79}"/>
              </a:ext>
            </a:extLst>
          </p:cNvPr>
          <p:cNvSpPr>
            <a:spLocks noGrp="1"/>
          </p:cNvSpPr>
          <p:nvPr>
            <p:ph type="sldNum" sz="quarter" idx="12"/>
          </p:nvPr>
        </p:nvSpPr>
        <p:spPr/>
        <p:txBody>
          <a:bodyPr/>
          <a:lstStyle/>
          <a:p>
            <a:fld id="{6E3410CA-0731-5848-9586-6545443EC970}" type="slidenum">
              <a:rPr lang="de-DE" smtClean="0"/>
              <a:t>‹Nr.›</a:t>
            </a:fld>
            <a:endParaRPr lang="de-DE"/>
          </a:p>
        </p:txBody>
      </p:sp>
    </p:spTree>
    <p:extLst>
      <p:ext uri="{BB962C8B-B14F-4D97-AF65-F5344CB8AC3E}">
        <p14:creationId xmlns:p14="http://schemas.microsoft.com/office/powerpoint/2010/main" val="1629269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8F3364-10BA-2F36-4E09-B36D07223969}"/>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7C09F0E7-E3F1-9ACE-24AE-0DE4710932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BA2F7A0-59FC-BF73-D01E-E9D93A4690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4EA7D35-3C45-7F91-538F-093FB85CA2E0}"/>
              </a:ext>
            </a:extLst>
          </p:cNvPr>
          <p:cNvSpPr>
            <a:spLocks noGrp="1"/>
          </p:cNvSpPr>
          <p:nvPr>
            <p:ph type="dt" sz="half" idx="10"/>
          </p:nvPr>
        </p:nvSpPr>
        <p:spPr/>
        <p:txBody>
          <a:bodyPr/>
          <a:lstStyle/>
          <a:p>
            <a:fld id="{3C411B6B-7642-3E41-A345-C8F8FBFB1087}" type="datetime1">
              <a:rPr lang="de-AT" smtClean="0"/>
              <a:t>22.04.24</a:t>
            </a:fld>
            <a:endParaRPr lang="de-DE"/>
          </a:p>
        </p:txBody>
      </p:sp>
      <p:sp>
        <p:nvSpPr>
          <p:cNvPr id="6" name="Fußzeilenplatzhalter 5">
            <a:extLst>
              <a:ext uri="{FF2B5EF4-FFF2-40B4-BE49-F238E27FC236}">
                <a16:creationId xmlns:a16="http://schemas.microsoft.com/office/drawing/2014/main" id="{7AEBBEBD-76BD-5E47-473D-2C1D776FDE6C}"/>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5FDECFA-1A82-3DD4-B1FD-A2E2C13B7235}"/>
              </a:ext>
            </a:extLst>
          </p:cNvPr>
          <p:cNvSpPr>
            <a:spLocks noGrp="1"/>
          </p:cNvSpPr>
          <p:nvPr>
            <p:ph type="sldNum" sz="quarter" idx="12"/>
          </p:nvPr>
        </p:nvSpPr>
        <p:spPr/>
        <p:txBody>
          <a:bodyPr/>
          <a:lstStyle/>
          <a:p>
            <a:fld id="{6E3410CA-0731-5848-9586-6545443EC970}" type="slidenum">
              <a:rPr lang="de-DE" smtClean="0"/>
              <a:t>‹Nr.›</a:t>
            </a:fld>
            <a:endParaRPr lang="de-DE"/>
          </a:p>
        </p:txBody>
      </p:sp>
    </p:spTree>
    <p:extLst>
      <p:ext uri="{BB962C8B-B14F-4D97-AF65-F5344CB8AC3E}">
        <p14:creationId xmlns:p14="http://schemas.microsoft.com/office/powerpoint/2010/main" val="2358970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CF95E448-B5AA-8421-4851-DE717B7A9B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9747284C-9D31-84C0-B78D-D22313BACD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0634881-A91A-0E3C-4353-FC43E453A5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79BB52-0942-0148-8CED-560C4B345C16}" type="datetime1">
              <a:rPr lang="de-AT" smtClean="0"/>
              <a:t>22.04.24</a:t>
            </a:fld>
            <a:endParaRPr lang="de-DE"/>
          </a:p>
        </p:txBody>
      </p:sp>
      <p:sp>
        <p:nvSpPr>
          <p:cNvPr id="5" name="Fußzeilenplatzhalter 4">
            <a:extLst>
              <a:ext uri="{FF2B5EF4-FFF2-40B4-BE49-F238E27FC236}">
                <a16:creationId xmlns:a16="http://schemas.microsoft.com/office/drawing/2014/main" id="{17347D95-44EF-6941-99CF-3577A1008B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5ADD6A1-81EF-16FE-6783-EAF122DC23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3410CA-0731-5848-9586-6545443EC970}" type="slidenum">
              <a:rPr lang="de-DE" smtClean="0"/>
              <a:t>‹Nr.›</a:t>
            </a:fld>
            <a:endParaRPr lang="de-DE"/>
          </a:p>
        </p:txBody>
      </p:sp>
    </p:spTree>
    <p:extLst>
      <p:ext uri="{BB962C8B-B14F-4D97-AF65-F5344CB8AC3E}">
        <p14:creationId xmlns:p14="http://schemas.microsoft.com/office/powerpoint/2010/main" val="3339059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hyperlink" Target="https://www.kochwiki.org/wiki/Zutat:Traubensaft" TargetMode="External"/><Relationship Id="rId2" Type="http://schemas.openxmlformats.org/officeDocument/2006/relationships/image" Target="../media/image6.JPG"/><Relationship Id="rId1" Type="http://schemas.openxmlformats.org/officeDocument/2006/relationships/slideLayout" Target="../slideLayouts/slideLayout1.xml"/><Relationship Id="rId4" Type="http://schemas.openxmlformats.org/officeDocument/2006/relationships/hyperlink" Target="https://creativecommons.org/licenses/by-sa/3.0/"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6C8586D2-469F-400A-AEA2-B4413CA533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9"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6B1E6055-EE9A-48F8-B919-F7B48792ED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58" y="4182"/>
            <a:ext cx="12198158" cy="5134096"/>
          </a:xfrm>
          <a:custGeom>
            <a:avLst/>
            <a:gdLst>
              <a:gd name="connsiteX0" fmla="*/ 0 w 12217206"/>
              <a:gd name="connsiteY0" fmla="*/ 0 h 4977304"/>
              <a:gd name="connsiteX1" fmla="*/ 12192000 w 12217206"/>
              <a:gd name="connsiteY1" fmla="*/ 0 h 4977304"/>
              <a:gd name="connsiteX2" fmla="*/ 12192000 w 12217206"/>
              <a:gd name="connsiteY2" fmla="*/ 2726958 h 4977304"/>
              <a:gd name="connsiteX3" fmla="*/ 12217206 w 12217206"/>
              <a:gd name="connsiteY3" fmla="*/ 2896463 h 4977304"/>
              <a:gd name="connsiteX4" fmla="*/ 12192000 w 12217206"/>
              <a:gd name="connsiteY4" fmla="*/ 2864054 h 4977304"/>
              <a:gd name="connsiteX5" fmla="*/ 12192000 w 12217206"/>
              <a:gd name="connsiteY5" fmla="*/ 3315068 h 4977304"/>
              <a:gd name="connsiteX6" fmla="*/ 12198158 w 12217206"/>
              <a:gd name="connsiteY6" fmla="*/ 3664565 h 4977304"/>
              <a:gd name="connsiteX7" fmla="*/ 12132764 w 12217206"/>
              <a:gd name="connsiteY7" fmla="*/ 3748492 h 4977304"/>
              <a:gd name="connsiteX8" fmla="*/ 12053056 w 12217206"/>
              <a:gd name="connsiteY8" fmla="*/ 3749753 h 4977304"/>
              <a:gd name="connsiteX9" fmla="*/ 11938513 w 12217206"/>
              <a:gd name="connsiteY9" fmla="*/ 3754367 h 4977304"/>
              <a:gd name="connsiteX10" fmla="*/ 11853342 w 12217206"/>
              <a:gd name="connsiteY10" fmla="*/ 3782688 h 4977304"/>
              <a:gd name="connsiteX11" fmla="*/ 11704569 w 12217206"/>
              <a:gd name="connsiteY11" fmla="*/ 3839336 h 4977304"/>
              <a:gd name="connsiteX12" fmla="*/ 11577641 w 12217206"/>
              <a:gd name="connsiteY12" fmla="*/ 3885996 h 4977304"/>
              <a:gd name="connsiteX13" fmla="*/ 11508791 w 12217206"/>
              <a:gd name="connsiteY13" fmla="*/ 3969283 h 4977304"/>
              <a:gd name="connsiteX14" fmla="*/ 11388373 w 12217206"/>
              <a:gd name="connsiteY14" fmla="*/ 4027440 h 4977304"/>
              <a:gd name="connsiteX15" fmla="*/ 11276406 w 12217206"/>
              <a:gd name="connsiteY15" fmla="*/ 4056099 h 4977304"/>
              <a:gd name="connsiteX16" fmla="*/ 11190251 w 12217206"/>
              <a:gd name="connsiteY16" fmla="*/ 4073272 h 4977304"/>
              <a:gd name="connsiteX17" fmla="*/ 11139995 w 12217206"/>
              <a:gd name="connsiteY17" fmla="*/ 4081811 h 4977304"/>
              <a:gd name="connsiteX18" fmla="*/ 11040727 w 12217206"/>
              <a:gd name="connsiteY18" fmla="*/ 4081109 h 4977304"/>
              <a:gd name="connsiteX19" fmla="*/ 10969005 w 12217206"/>
              <a:gd name="connsiteY19" fmla="*/ 4091154 h 4977304"/>
              <a:gd name="connsiteX20" fmla="*/ 10899772 w 12217206"/>
              <a:gd name="connsiteY20" fmla="*/ 4122857 h 4977304"/>
              <a:gd name="connsiteX21" fmla="*/ 10838983 w 12217206"/>
              <a:gd name="connsiteY21" fmla="*/ 4155791 h 4977304"/>
              <a:gd name="connsiteX22" fmla="*/ 10769520 w 12217206"/>
              <a:gd name="connsiteY22" fmla="*/ 4198574 h 4977304"/>
              <a:gd name="connsiteX23" fmla="*/ 10570843 w 12217206"/>
              <a:gd name="connsiteY23" fmla="*/ 4255424 h 4977304"/>
              <a:gd name="connsiteX24" fmla="*/ 10512263 w 12217206"/>
              <a:gd name="connsiteY24" fmla="*/ 4291698 h 4977304"/>
              <a:gd name="connsiteX25" fmla="*/ 10439016 w 12217206"/>
              <a:gd name="connsiteY25" fmla="*/ 4293933 h 4977304"/>
              <a:gd name="connsiteX26" fmla="*/ 10376941 w 12217206"/>
              <a:gd name="connsiteY26" fmla="*/ 4298111 h 4977304"/>
              <a:gd name="connsiteX27" fmla="*/ 10329960 w 12217206"/>
              <a:gd name="connsiteY27" fmla="*/ 4298774 h 4977304"/>
              <a:gd name="connsiteX28" fmla="*/ 10254256 w 12217206"/>
              <a:gd name="connsiteY28" fmla="*/ 4309364 h 4977304"/>
              <a:gd name="connsiteX29" fmla="*/ 10119745 w 12217206"/>
              <a:gd name="connsiteY29" fmla="*/ 4321869 h 4977304"/>
              <a:gd name="connsiteX30" fmla="*/ 10075444 w 12217206"/>
              <a:gd name="connsiteY30" fmla="*/ 4324144 h 4977304"/>
              <a:gd name="connsiteX31" fmla="*/ 10032543 w 12217206"/>
              <a:gd name="connsiteY31" fmla="*/ 4322337 h 4977304"/>
              <a:gd name="connsiteX32" fmla="*/ 9953375 w 12217206"/>
              <a:gd name="connsiteY32" fmla="*/ 4339186 h 4977304"/>
              <a:gd name="connsiteX33" fmla="*/ 9841223 w 12217206"/>
              <a:gd name="connsiteY33" fmla="*/ 4346536 h 4977304"/>
              <a:gd name="connsiteX34" fmla="*/ 9721820 w 12217206"/>
              <a:gd name="connsiteY34" fmla="*/ 4368481 h 4977304"/>
              <a:gd name="connsiteX35" fmla="*/ 9578114 w 12217206"/>
              <a:gd name="connsiteY35" fmla="*/ 4380883 h 4977304"/>
              <a:gd name="connsiteX36" fmla="*/ 9336820 w 12217206"/>
              <a:gd name="connsiteY36" fmla="*/ 4430514 h 4977304"/>
              <a:gd name="connsiteX37" fmla="*/ 9272837 w 12217206"/>
              <a:gd name="connsiteY37" fmla="*/ 4491645 h 4977304"/>
              <a:gd name="connsiteX38" fmla="*/ 9188677 w 12217206"/>
              <a:gd name="connsiteY38" fmla="*/ 4497828 h 4977304"/>
              <a:gd name="connsiteX39" fmla="*/ 9183116 w 12217206"/>
              <a:gd name="connsiteY39" fmla="*/ 4507862 h 4977304"/>
              <a:gd name="connsiteX40" fmla="*/ 9145128 w 12217206"/>
              <a:gd name="connsiteY40" fmla="*/ 4520027 h 4977304"/>
              <a:gd name="connsiteX41" fmla="*/ 9144106 w 12217206"/>
              <a:gd name="connsiteY41" fmla="*/ 4518870 h 4977304"/>
              <a:gd name="connsiteX42" fmla="*/ 9131223 w 12217206"/>
              <a:gd name="connsiteY42" fmla="*/ 4516515 h 4977304"/>
              <a:gd name="connsiteX43" fmla="*/ 9107733 w 12217206"/>
              <a:gd name="connsiteY43" fmla="*/ 4515031 h 4977304"/>
              <a:gd name="connsiteX44" fmla="*/ 9047414 w 12217206"/>
              <a:gd name="connsiteY44" fmla="*/ 4506003 h 4977304"/>
              <a:gd name="connsiteX45" fmla="*/ 8999479 w 12217206"/>
              <a:gd name="connsiteY45" fmla="*/ 4509570 h 4977304"/>
              <a:gd name="connsiteX46" fmla="*/ 8999194 w 12217206"/>
              <a:gd name="connsiteY46" fmla="*/ 4509309 h 4977304"/>
              <a:gd name="connsiteX47" fmla="*/ 8990231 w 12217206"/>
              <a:gd name="connsiteY47" fmla="*/ 4510625 h 4977304"/>
              <a:gd name="connsiteX48" fmla="*/ 8984397 w 12217206"/>
              <a:gd name="connsiteY48" fmla="*/ 4512863 h 4977304"/>
              <a:gd name="connsiteX49" fmla="*/ 8968351 w 12217206"/>
              <a:gd name="connsiteY49" fmla="*/ 4516366 h 4977304"/>
              <a:gd name="connsiteX50" fmla="*/ 8962029 w 12217206"/>
              <a:gd name="connsiteY50" fmla="*/ 4515606 h 4977304"/>
              <a:gd name="connsiteX51" fmla="*/ 8957069 w 12217206"/>
              <a:gd name="connsiteY51" fmla="*/ 4513190 h 4977304"/>
              <a:gd name="connsiteX52" fmla="*/ 8889695 w 12217206"/>
              <a:gd name="connsiteY52" fmla="*/ 4533539 h 4977304"/>
              <a:gd name="connsiteX53" fmla="*/ 8746606 w 12217206"/>
              <a:gd name="connsiteY53" fmla="*/ 4530613 h 4977304"/>
              <a:gd name="connsiteX54" fmla="*/ 8702038 w 12217206"/>
              <a:gd name="connsiteY54" fmla="*/ 4532895 h 4977304"/>
              <a:gd name="connsiteX55" fmla="*/ 8590337 w 12217206"/>
              <a:gd name="connsiteY55" fmla="*/ 4542204 h 4977304"/>
              <a:gd name="connsiteX56" fmla="*/ 8519543 w 12217206"/>
              <a:gd name="connsiteY56" fmla="*/ 4526086 h 4977304"/>
              <a:gd name="connsiteX57" fmla="*/ 8505306 w 12217206"/>
              <a:gd name="connsiteY57" fmla="*/ 4532509 h 4977304"/>
              <a:gd name="connsiteX58" fmla="*/ 8500493 w 12217206"/>
              <a:gd name="connsiteY58" fmla="*/ 4535768 h 4977304"/>
              <a:gd name="connsiteX59" fmla="*/ 8492299 w 12217206"/>
              <a:gd name="connsiteY59" fmla="*/ 4538742 h 4977304"/>
              <a:gd name="connsiteX60" fmla="*/ 8491926 w 12217206"/>
              <a:gd name="connsiteY60" fmla="*/ 4538547 h 4977304"/>
              <a:gd name="connsiteX61" fmla="*/ 8484586 w 12217206"/>
              <a:gd name="connsiteY61" fmla="*/ 4541860 h 4977304"/>
              <a:gd name="connsiteX62" fmla="*/ 8361601 w 12217206"/>
              <a:gd name="connsiteY62" fmla="*/ 4557109 h 4977304"/>
              <a:gd name="connsiteX63" fmla="*/ 8348227 w 12217206"/>
              <a:gd name="connsiteY63" fmla="*/ 4557320 h 4977304"/>
              <a:gd name="connsiteX64" fmla="*/ 8346801 w 12217206"/>
              <a:gd name="connsiteY64" fmla="*/ 4556408 h 4977304"/>
              <a:gd name="connsiteX65" fmla="*/ 8308886 w 12217206"/>
              <a:gd name="connsiteY65" fmla="*/ 4575677 h 4977304"/>
              <a:gd name="connsiteX66" fmla="*/ 8289640 w 12217206"/>
              <a:gd name="connsiteY66" fmla="*/ 4590767 h 4977304"/>
              <a:gd name="connsiteX67" fmla="*/ 8278750 w 12217206"/>
              <a:gd name="connsiteY67" fmla="*/ 4597091 h 4977304"/>
              <a:gd name="connsiteX68" fmla="*/ 8277624 w 12217206"/>
              <a:gd name="connsiteY68" fmla="*/ 4601916 h 4977304"/>
              <a:gd name="connsiteX69" fmla="*/ 8260561 w 12217206"/>
              <a:gd name="connsiteY69" fmla="*/ 4609708 h 4977304"/>
              <a:gd name="connsiteX70" fmla="*/ 8257864 w 12217206"/>
              <a:gd name="connsiteY70" fmla="*/ 4609458 h 4977304"/>
              <a:gd name="connsiteX71" fmla="*/ 8246529 w 12217206"/>
              <a:gd name="connsiteY71" fmla="*/ 4620148 h 4977304"/>
              <a:gd name="connsiteX72" fmla="*/ 8240334 w 12217206"/>
              <a:gd name="connsiteY72" fmla="*/ 4634257 h 4977304"/>
              <a:gd name="connsiteX73" fmla="*/ 8084875 w 12217206"/>
              <a:gd name="connsiteY73" fmla="*/ 4684387 h 4977304"/>
              <a:gd name="connsiteX74" fmla="*/ 7900134 w 12217206"/>
              <a:gd name="connsiteY74" fmla="*/ 4729969 h 4977304"/>
              <a:gd name="connsiteX75" fmla="*/ 7713595 w 12217206"/>
              <a:gd name="connsiteY75" fmla="*/ 4757895 h 4977304"/>
              <a:gd name="connsiteX76" fmla="*/ 7609267 w 12217206"/>
              <a:gd name="connsiteY76" fmla="*/ 4754126 h 4977304"/>
              <a:gd name="connsiteX77" fmla="*/ 7522521 w 12217206"/>
              <a:gd name="connsiteY77" fmla="*/ 4760455 h 4977304"/>
              <a:gd name="connsiteX78" fmla="*/ 7514554 w 12217206"/>
              <a:gd name="connsiteY78" fmla="*/ 4763228 h 4977304"/>
              <a:gd name="connsiteX79" fmla="*/ 7502403 w 12217206"/>
              <a:gd name="connsiteY79" fmla="*/ 4764677 h 4977304"/>
              <a:gd name="connsiteX80" fmla="*/ 7502032 w 12217206"/>
              <a:gd name="connsiteY80" fmla="*/ 4764322 h 4977304"/>
              <a:gd name="connsiteX81" fmla="*/ 7490794 w 12217206"/>
              <a:gd name="connsiteY81" fmla="*/ 4766442 h 4977304"/>
              <a:gd name="connsiteX82" fmla="*/ 7400450 w 12217206"/>
              <a:gd name="connsiteY82" fmla="*/ 4757640 h 4977304"/>
              <a:gd name="connsiteX83" fmla="*/ 7307302 w 12217206"/>
              <a:gd name="connsiteY83" fmla="*/ 4747220 h 4977304"/>
              <a:gd name="connsiteX84" fmla="*/ 7305976 w 12217206"/>
              <a:gd name="connsiteY84" fmla="*/ 4745654 h 4977304"/>
              <a:gd name="connsiteX85" fmla="*/ 7213744 w 12217206"/>
              <a:gd name="connsiteY85" fmla="*/ 4773074 h 4977304"/>
              <a:gd name="connsiteX86" fmla="*/ 7196298 w 12217206"/>
              <a:gd name="connsiteY86" fmla="*/ 4778016 h 4977304"/>
              <a:gd name="connsiteX87" fmla="*/ 7192202 w 12217206"/>
              <a:gd name="connsiteY87" fmla="*/ 4783834 h 4977304"/>
              <a:gd name="connsiteX88" fmla="*/ 7166024 w 12217206"/>
              <a:gd name="connsiteY88" fmla="*/ 4788882 h 4977304"/>
              <a:gd name="connsiteX89" fmla="*/ 7092253 w 12217206"/>
              <a:gd name="connsiteY89" fmla="*/ 4802161 h 4977304"/>
              <a:gd name="connsiteX90" fmla="*/ 7013814 w 12217206"/>
              <a:gd name="connsiteY90" fmla="*/ 4801755 h 4977304"/>
              <a:gd name="connsiteX91" fmla="*/ 6899540 w 12217206"/>
              <a:gd name="connsiteY91" fmla="*/ 4833798 h 4977304"/>
              <a:gd name="connsiteX92" fmla="*/ 6703746 w 12217206"/>
              <a:gd name="connsiteY92" fmla="*/ 4864157 h 4977304"/>
              <a:gd name="connsiteX93" fmla="*/ 6545085 w 12217206"/>
              <a:gd name="connsiteY93" fmla="*/ 4895408 h 4977304"/>
              <a:gd name="connsiteX94" fmla="*/ 6313345 w 12217206"/>
              <a:gd name="connsiteY94" fmla="*/ 4946232 h 4977304"/>
              <a:gd name="connsiteX95" fmla="*/ 6164558 w 12217206"/>
              <a:gd name="connsiteY95" fmla="*/ 4948498 h 4977304"/>
              <a:gd name="connsiteX96" fmla="*/ 6069796 w 12217206"/>
              <a:gd name="connsiteY96" fmla="*/ 4970720 h 4977304"/>
              <a:gd name="connsiteX97" fmla="*/ 6064481 w 12217206"/>
              <a:gd name="connsiteY97" fmla="*/ 4969051 h 4977304"/>
              <a:gd name="connsiteX98" fmla="*/ 6044602 w 12217206"/>
              <a:gd name="connsiteY98" fmla="*/ 4969792 h 4977304"/>
              <a:gd name="connsiteX99" fmla="*/ 6037252 w 12217206"/>
              <a:gd name="connsiteY99" fmla="*/ 4960726 h 4977304"/>
              <a:gd name="connsiteX100" fmla="*/ 6006081 w 12217206"/>
              <a:gd name="connsiteY100" fmla="*/ 4955195 h 4977304"/>
              <a:gd name="connsiteX101" fmla="*/ 5920065 w 12217206"/>
              <a:gd name="connsiteY101" fmla="*/ 4944866 h 4977304"/>
              <a:gd name="connsiteX102" fmla="*/ 5755077 w 12217206"/>
              <a:gd name="connsiteY102" fmla="*/ 4976193 h 4977304"/>
              <a:gd name="connsiteX103" fmla="*/ 5623207 w 12217206"/>
              <a:gd name="connsiteY103" fmla="*/ 4977304 h 4977304"/>
              <a:gd name="connsiteX104" fmla="*/ 5467256 w 12217206"/>
              <a:gd name="connsiteY104" fmla="*/ 4962079 h 4977304"/>
              <a:gd name="connsiteX105" fmla="*/ 5429137 w 12217206"/>
              <a:gd name="connsiteY105" fmla="*/ 4949858 h 4977304"/>
              <a:gd name="connsiteX106" fmla="*/ 5378078 w 12217206"/>
              <a:gd name="connsiteY106" fmla="*/ 4930634 h 4977304"/>
              <a:gd name="connsiteX107" fmla="*/ 5258253 w 12217206"/>
              <a:gd name="connsiteY107" fmla="*/ 4908461 h 4977304"/>
              <a:gd name="connsiteX108" fmla="*/ 5219477 w 12217206"/>
              <a:gd name="connsiteY108" fmla="*/ 4896381 h 4977304"/>
              <a:gd name="connsiteX109" fmla="*/ 5171208 w 12217206"/>
              <a:gd name="connsiteY109" fmla="*/ 4893134 h 4977304"/>
              <a:gd name="connsiteX110" fmla="*/ 5153115 w 12217206"/>
              <a:gd name="connsiteY110" fmla="*/ 4885290 h 4977304"/>
              <a:gd name="connsiteX111" fmla="*/ 5139168 w 12217206"/>
              <a:gd name="connsiteY111" fmla="*/ 4881597 h 4977304"/>
              <a:gd name="connsiteX112" fmla="*/ 5136167 w 12217206"/>
              <a:gd name="connsiteY112" fmla="*/ 4879315 h 4977304"/>
              <a:gd name="connsiteX113" fmla="*/ 5118243 w 12217206"/>
              <a:gd name="connsiteY113" fmla="*/ 4867529 h 4977304"/>
              <a:gd name="connsiteX114" fmla="*/ 5062411 w 12217206"/>
              <a:gd name="connsiteY114" fmla="*/ 4874665 h 4977304"/>
              <a:gd name="connsiteX115" fmla="*/ 5008170 w 12217206"/>
              <a:gd name="connsiteY115" fmla="*/ 4856876 h 4977304"/>
              <a:gd name="connsiteX116" fmla="*/ 4837210 w 12217206"/>
              <a:gd name="connsiteY116" fmla="*/ 4830794 h 4977304"/>
              <a:gd name="connsiteX117" fmla="*/ 4759270 w 12217206"/>
              <a:gd name="connsiteY117" fmla="*/ 4800638 h 4977304"/>
              <a:gd name="connsiteX118" fmla="*/ 4720035 w 12217206"/>
              <a:gd name="connsiteY118" fmla="*/ 4790848 h 4977304"/>
              <a:gd name="connsiteX119" fmla="*/ 4718027 w 12217206"/>
              <a:gd name="connsiteY119" fmla="*/ 4790035 h 4977304"/>
              <a:gd name="connsiteX120" fmla="*/ 4718961 w 12217206"/>
              <a:gd name="connsiteY120" fmla="*/ 4789806 h 4977304"/>
              <a:gd name="connsiteX121" fmla="*/ 4714055 w 12217206"/>
              <a:gd name="connsiteY121" fmla="*/ 4788426 h 4977304"/>
              <a:gd name="connsiteX122" fmla="*/ 4718027 w 12217206"/>
              <a:gd name="connsiteY122" fmla="*/ 4790035 h 4977304"/>
              <a:gd name="connsiteX123" fmla="*/ 4712381 w 12217206"/>
              <a:gd name="connsiteY123" fmla="*/ 4791420 h 4977304"/>
              <a:gd name="connsiteX124" fmla="*/ 4512801 w 12217206"/>
              <a:gd name="connsiteY124" fmla="*/ 4780666 h 4977304"/>
              <a:gd name="connsiteX125" fmla="*/ 4425588 w 12217206"/>
              <a:gd name="connsiteY125" fmla="*/ 4769100 h 4977304"/>
              <a:gd name="connsiteX126" fmla="*/ 4314086 w 12217206"/>
              <a:gd name="connsiteY126" fmla="*/ 4774822 h 4977304"/>
              <a:gd name="connsiteX127" fmla="*/ 4312230 w 12217206"/>
              <a:gd name="connsiteY127" fmla="*/ 4773365 h 4977304"/>
              <a:gd name="connsiteX128" fmla="*/ 4292278 w 12217206"/>
              <a:gd name="connsiteY128" fmla="*/ 4771325 h 4977304"/>
              <a:gd name="connsiteX129" fmla="*/ 4287201 w 12217206"/>
              <a:gd name="connsiteY129" fmla="*/ 4774493 h 4977304"/>
              <a:gd name="connsiteX130" fmla="*/ 4273289 w 12217206"/>
              <a:gd name="connsiteY130" fmla="*/ 4774225 h 4977304"/>
              <a:gd name="connsiteX131" fmla="*/ 4245283 w 12217206"/>
              <a:gd name="connsiteY131" fmla="*/ 4776749 h 4977304"/>
              <a:gd name="connsiteX132" fmla="*/ 4199245 w 12217206"/>
              <a:gd name="connsiteY132" fmla="*/ 4773714 h 4977304"/>
              <a:gd name="connsiteX133" fmla="*/ 4198941 w 12217206"/>
              <a:gd name="connsiteY133" fmla="*/ 4772347 h 4977304"/>
              <a:gd name="connsiteX134" fmla="*/ 4188453 w 12217206"/>
              <a:gd name="connsiteY134" fmla="*/ 4766228 h 4977304"/>
              <a:gd name="connsiteX135" fmla="*/ 4139982 w 12217206"/>
              <a:gd name="connsiteY135" fmla="*/ 4748999 h 4977304"/>
              <a:gd name="connsiteX136" fmla="*/ 4080374 w 12217206"/>
              <a:gd name="connsiteY136" fmla="*/ 4720184 h 4977304"/>
              <a:gd name="connsiteX137" fmla="*/ 4071828 w 12217206"/>
              <a:gd name="connsiteY137" fmla="*/ 4719278 h 4977304"/>
              <a:gd name="connsiteX138" fmla="*/ 4071710 w 12217206"/>
              <a:gd name="connsiteY138" fmla="*/ 4718953 h 4977304"/>
              <a:gd name="connsiteX139" fmla="*/ 4056247 w 12217206"/>
              <a:gd name="connsiteY139" fmla="*/ 4717622 h 4977304"/>
              <a:gd name="connsiteX140" fmla="*/ 4039668 w 12217206"/>
              <a:gd name="connsiteY140" fmla="*/ 4715861 h 4977304"/>
              <a:gd name="connsiteX141" fmla="*/ 4034303 w 12217206"/>
              <a:gd name="connsiteY141" fmla="*/ 4713218 h 4977304"/>
              <a:gd name="connsiteX142" fmla="*/ 4032672 w 12217206"/>
              <a:gd name="connsiteY142" fmla="*/ 4709236 h 4977304"/>
              <a:gd name="connsiteX143" fmla="*/ 4031088 w 12217206"/>
              <a:gd name="connsiteY143" fmla="*/ 4709491 h 4977304"/>
              <a:gd name="connsiteX144" fmla="*/ 4001867 w 12217206"/>
              <a:gd name="connsiteY144" fmla="*/ 4695842 h 4977304"/>
              <a:gd name="connsiteX145" fmla="*/ 3934220 w 12217206"/>
              <a:gd name="connsiteY145" fmla="*/ 4676884 h 4977304"/>
              <a:gd name="connsiteX146" fmla="*/ 3894676 w 12217206"/>
              <a:gd name="connsiteY146" fmla="*/ 4670743 h 4977304"/>
              <a:gd name="connsiteX147" fmla="*/ 3787232 w 12217206"/>
              <a:gd name="connsiteY147" fmla="*/ 4648764 h 4977304"/>
              <a:gd name="connsiteX148" fmla="*/ 3680057 w 12217206"/>
              <a:gd name="connsiteY148" fmla="*/ 4622784 h 4977304"/>
              <a:gd name="connsiteX149" fmla="*/ 3607627 w 12217206"/>
              <a:gd name="connsiteY149" fmla="*/ 4587738 h 4977304"/>
              <a:gd name="connsiteX150" fmla="*/ 3601451 w 12217206"/>
              <a:gd name="connsiteY150" fmla="*/ 4589218 h 4977304"/>
              <a:gd name="connsiteX151" fmla="*/ 3592338 w 12217206"/>
              <a:gd name="connsiteY151" fmla="*/ 4589396 h 4977304"/>
              <a:gd name="connsiteX152" fmla="*/ 3592104 w 12217206"/>
              <a:gd name="connsiteY152" fmla="*/ 4589103 h 4977304"/>
              <a:gd name="connsiteX153" fmla="*/ 3583586 w 12217206"/>
              <a:gd name="connsiteY153" fmla="*/ 4589853 h 4977304"/>
              <a:gd name="connsiteX154" fmla="*/ 3533777 w 12217206"/>
              <a:gd name="connsiteY154" fmla="*/ 4579320 h 4977304"/>
              <a:gd name="connsiteX155" fmla="*/ 3470906 w 12217206"/>
              <a:gd name="connsiteY155" fmla="*/ 4575344 h 4977304"/>
              <a:gd name="connsiteX156" fmla="*/ 3398460 w 12217206"/>
              <a:gd name="connsiteY156" fmla="*/ 4562260 h 4977304"/>
              <a:gd name="connsiteX157" fmla="*/ 3361644 w 12217206"/>
              <a:gd name="connsiteY157" fmla="*/ 4580670 h 4977304"/>
              <a:gd name="connsiteX158" fmla="*/ 3341795 w 12217206"/>
              <a:gd name="connsiteY158" fmla="*/ 4582496 h 4977304"/>
              <a:gd name="connsiteX159" fmla="*/ 3339469 w 12217206"/>
              <a:gd name="connsiteY159" fmla="*/ 4581438 h 4977304"/>
              <a:gd name="connsiteX160" fmla="*/ 3260180 w 12217206"/>
              <a:gd name="connsiteY160" fmla="*/ 4587820 h 4977304"/>
              <a:gd name="connsiteX161" fmla="*/ 3140460 w 12217206"/>
              <a:gd name="connsiteY161" fmla="*/ 4596263 h 4977304"/>
              <a:gd name="connsiteX162" fmla="*/ 3028270 w 12217206"/>
              <a:gd name="connsiteY162" fmla="*/ 4599134 h 4977304"/>
              <a:gd name="connsiteX163" fmla="*/ 2779714 w 12217206"/>
              <a:gd name="connsiteY163" fmla="*/ 4622831 h 4977304"/>
              <a:gd name="connsiteX164" fmla="*/ 2649525 w 12217206"/>
              <a:gd name="connsiteY164" fmla="*/ 4658086 h 4977304"/>
              <a:gd name="connsiteX165" fmla="*/ 2566315 w 12217206"/>
              <a:gd name="connsiteY165" fmla="*/ 4605776 h 4977304"/>
              <a:gd name="connsiteX166" fmla="*/ 2441626 w 12217206"/>
              <a:gd name="connsiteY166" fmla="*/ 4620872 h 4977304"/>
              <a:gd name="connsiteX167" fmla="*/ 2313568 w 12217206"/>
              <a:gd name="connsiteY167" fmla="*/ 4630067 h 4977304"/>
              <a:gd name="connsiteX168" fmla="*/ 2207105 w 12217206"/>
              <a:gd name="connsiteY168" fmla="*/ 4624384 h 4977304"/>
              <a:gd name="connsiteX169" fmla="*/ 2093268 w 12217206"/>
              <a:gd name="connsiteY169" fmla="*/ 4606236 h 4977304"/>
              <a:gd name="connsiteX170" fmla="*/ 1996024 w 12217206"/>
              <a:gd name="connsiteY170" fmla="*/ 4597526 h 4977304"/>
              <a:gd name="connsiteX171" fmla="*/ 1926886 w 12217206"/>
              <a:gd name="connsiteY171" fmla="*/ 4621358 h 4977304"/>
              <a:gd name="connsiteX172" fmla="*/ 1920368 w 12217206"/>
              <a:gd name="connsiteY172" fmla="*/ 4616112 h 4977304"/>
              <a:gd name="connsiteX173" fmla="*/ 1871831 w 12217206"/>
              <a:gd name="connsiteY173" fmla="*/ 4617844 h 4977304"/>
              <a:gd name="connsiteX174" fmla="*/ 1785463 w 12217206"/>
              <a:gd name="connsiteY174" fmla="*/ 4647841 h 4977304"/>
              <a:gd name="connsiteX175" fmla="*/ 1737045 w 12217206"/>
              <a:gd name="connsiteY175" fmla="*/ 4642356 h 4977304"/>
              <a:gd name="connsiteX176" fmla="*/ 1673954 w 12217206"/>
              <a:gd name="connsiteY176" fmla="*/ 4624601 h 4977304"/>
              <a:gd name="connsiteX177" fmla="*/ 1602834 w 12217206"/>
              <a:gd name="connsiteY177" fmla="*/ 4640924 h 4977304"/>
              <a:gd name="connsiteX178" fmla="*/ 1490351 w 12217206"/>
              <a:gd name="connsiteY178" fmla="*/ 4613132 h 4977304"/>
              <a:gd name="connsiteX179" fmla="*/ 1149212 w 12217206"/>
              <a:gd name="connsiteY179" fmla="*/ 4564210 h 4977304"/>
              <a:gd name="connsiteX180" fmla="*/ 938574 w 12217206"/>
              <a:gd name="connsiteY180" fmla="*/ 4566821 h 4977304"/>
              <a:gd name="connsiteX181" fmla="*/ 857697 w 12217206"/>
              <a:gd name="connsiteY181" fmla="*/ 4525391 h 4977304"/>
              <a:gd name="connsiteX182" fmla="*/ 836981 w 12217206"/>
              <a:gd name="connsiteY182" fmla="*/ 4526708 h 4977304"/>
              <a:gd name="connsiteX183" fmla="*/ 816264 w 12217206"/>
              <a:gd name="connsiteY183" fmla="*/ 4524575 h 4977304"/>
              <a:gd name="connsiteX184" fmla="*/ 810965 w 12217206"/>
              <a:gd name="connsiteY184" fmla="*/ 4527718 h 4977304"/>
              <a:gd name="connsiteX185" fmla="*/ 796509 w 12217206"/>
              <a:gd name="connsiteY185" fmla="*/ 4527387 h 4977304"/>
              <a:gd name="connsiteX186" fmla="*/ 767389 w 12217206"/>
              <a:gd name="connsiteY186" fmla="*/ 4529784 h 4977304"/>
              <a:gd name="connsiteX187" fmla="*/ 762544 w 12217206"/>
              <a:gd name="connsiteY187" fmla="*/ 4527372 h 4977304"/>
              <a:gd name="connsiteX188" fmla="*/ 719567 w 12217206"/>
              <a:gd name="connsiteY188" fmla="*/ 4526534 h 4977304"/>
              <a:gd name="connsiteX189" fmla="*/ 719262 w 12217206"/>
              <a:gd name="connsiteY189" fmla="*/ 4525164 h 4977304"/>
              <a:gd name="connsiteX190" fmla="*/ 708402 w 12217206"/>
              <a:gd name="connsiteY190" fmla="*/ 4518999 h 4977304"/>
              <a:gd name="connsiteX191" fmla="*/ 596394 w 12217206"/>
              <a:gd name="connsiteY191" fmla="*/ 4472455 h 4977304"/>
              <a:gd name="connsiteX192" fmla="*/ 578149 w 12217206"/>
              <a:gd name="connsiteY192" fmla="*/ 4469575 h 4977304"/>
              <a:gd name="connsiteX193" fmla="*/ 571336 w 12217206"/>
              <a:gd name="connsiteY193" fmla="*/ 4469781 h 4977304"/>
              <a:gd name="connsiteX194" fmla="*/ 444802 w 12217206"/>
              <a:gd name="connsiteY194" fmla="*/ 4428480 h 4977304"/>
              <a:gd name="connsiteX195" fmla="*/ 403746 w 12217206"/>
              <a:gd name="connsiteY195" fmla="*/ 4422157 h 4977304"/>
              <a:gd name="connsiteX196" fmla="*/ 292240 w 12217206"/>
              <a:gd name="connsiteY196" fmla="*/ 4399681 h 4977304"/>
              <a:gd name="connsiteX197" fmla="*/ 118302 w 12217206"/>
              <a:gd name="connsiteY197" fmla="*/ 4343421 h 4977304"/>
              <a:gd name="connsiteX198" fmla="*/ 15516 w 12217206"/>
              <a:gd name="connsiteY198" fmla="*/ 4340320 h 4977304"/>
              <a:gd name="connsiteX199" fmla="*/ 2 w 12217206"/>
              <a:gd name="connsiteY199" fmla="*/ 4334381 h 4977304"/>
              <a:gd name="connsiteX200" fmla="*/ 2 w 12217206"/>
              <a:gd name="connsiteY200" fmla="*/ 3589361 h 4977304"/>
              <a:gd name="connsiteX201" fmla="*/ 0 w 12217206"/>
              <a:gd name="connsiteY201" fmla="*/ 3589361 h 4977304"/>
              <a:gd name="connsiteX202" fmla="*/ 0 w 12217206"/>
              <a:gd name="connsiteY202" fmla="*/ 3513036 h 4977304"/>
              <a:gd name="connsiteX203" fmla="*/ 0 w 12217206"/>
              <a:gd name="connsiteY203" fmla="*/ 2672265 h 4977304"/>
              <a:gd name="connsiteX0" fmla="*/ 0 w 12217206"/>
              <a:gd name="connsiteY0" fmla="*/ 0 h 4977304"/>
              <a:gd name="connsiteX1" fmla="*/ 12192000 w 12217206"/>
              <a:gd name="connsiteY1" fmla="*/ 0 h 4977304"/>
              <a:gd name="connsiteX2" fmla="*/ 12192000 w 12217206"/>
              <a:gd name="connsiteY2" fmla="*/ 2726958 h 4977304"/>
              <a:gd name="connsiteX3" fmla="*/ 12217206 w 12217206"/>
              <a:gd name="connsiteY3" fmla="*/ 2896463 h 4977304"/>
              <a:gd name="connsiteX4" fmla="*/ 12192000 w 12217206"/>
              <a:gd name="connsiteY4" fmla="*/ 2864054 h 4977304"/>
              <a:gd name="connsiteX5" fmla="*/ 12198158 w 12217206"/>
              <a:gd name="connsiteY5" fmla="*/ 3664565 h 4977304"/>
              <a:gd name="connsiteX6" fmla="*/ 12132764 w 12217206"/>
              <a:gd name="connsiteY6" fmla="*/ 3748492 h 4977304"/>
              <a:gd name="connsiteX7" fmla="*/ 12053056 w 12217206"/>
              <a:gd name="connsiteY7" fmla="*/ 3749753 h 4977304"/>
              <a:gd name="connsiteX8" fmla="*/ 11938513 w 12217206"/>
              <a:gd name="connsiteY8" fmla="*/ 3754367 h 4977304"/>
              <a:gd name="connsiteX9" fmla="*/ 11853342 w 12217206"/>
              <a:gd name="connsiteY9" fmla="*/ 3782688 h 4977304"/>
              <a:gd name="connsiteX10" fmla="*/ 11704569 w 12217206"/>
              <a:gd name="connsiteY10" fmla="*/ 3839336 h 4977304"/>
              <a:gd name="connsiteX11" fmla="*/ 11577641 w 12217206"/>
              <a:gd name="connsiteY11" fmla="*/ 3885996 h 4977304"/>
              <a:gd name="connsiteX12" fmla="*/ 11508791 w 12217206"/>
              <a:gd name="connsiteY12" fmla="*/ 3969283 h 4977304"/>
              <a:gd name="connsiteX13" fmla="*/ 11388373 w 12217206"/>
              <a:gd name="connsiteY13" fmla="*/ 4027440 h 4977304"/>
              <a:gd name="connsiteX14" fmla="*/ 11276406 w 12217206"/>
              <a:gd name="connsiteY14" fmla="*/ 4056099 h 4977304"/>
              <a:gd name="connsiteX15" fmla="*/ 11190251 w 12217206"/>
              <a:gd name="connsiteY15" fmla="*/ 4073272 h 4977304"/>
              <a:gd name="connsiteX16" fmla="*/ 11139995 w 12217206"/>
              <a:gd name="connsiteY16" fmla="*/ 4081811 h 4977304"/>
              <a:gd name="connsiteX17" fmla="*/ 11040727 w 12217206"/>
              <a:gd name="connsiteY17" fmla="*/ 4081109 h 4977304"/>
              <a:gd name="connsiteX18" fmla="*/ 10969005 w 12217206"/>
              <a:gd name="connsiteY18" fmla="*/ 4091154 h 4977304"/>
              <a:gd name="connsiteX19" fmla="*/ 10899772 w 12217206"/>
              <a:gd name="connsiteY19" fmla="*/ 4122857 h 4977304"/>
              <a:gd name="connsiteX20" fmla="*/ 10838983 w 12217206"/>
              <a:gd name="connsiteY20" fmla="*/ 4155791 h 4977304"/>
              <a:gd name="connsiteX21" fmla="*/ 10769520 w 12217206"/>
              <a:gd name="connsiteY21" fmla="*/ 4198574 h 4977304"/>
              <a:gd name="connsiteX22" fmla="*/ 10570843 w 12217206"/>
              <a:gd name="connsiteY22" fmla="*/ 4255424 h 4977304"/>
              <a:gd name="connsiteX23" fmla="*/ 10512263 w 12217206"/>
              <a:gd name="connsiteY23" fmla="*/ 4291698 h 4977304"/>
              <a:gd name="connsiteX24" fmla="*/ 10439016 w 12217206"/>
              <a:gd name="connsiteY24" fmla="*/ 4293933 h 4977304"/>
              <a:gd name="connsiteX25" fmla="*/ 10376941 w 12217206"/>
              <a:gd name="connsiteY25" fmla="*/ 4298111 h 4977304"/>
              <a:gd name="connsiteX26" fmla="*/ 10329960 w 12217206"/>
              <a:gd name="connsiteY26" fmla="*/ 4298774 h 4977304"/>
              <a:gd name="connsiteX27" fmla="*/ 10254256 w 12217206"/>
              <a:gd name="connsiteY27" fmla="*/ 4309364 h 4977304"/>
              <a:gd name="connsiteX28" fmla="*/ 10119745 w 12217206"/>
              <a:gd name="connsiteY28" fmla="*/ 4321869 h 4977304"/>
              <a:gd name="connsiteX29" fmla="*/ 10075444 w 12217206"/>
              <a:gd name="connsiteY29" fmla="*/ 4324144 h 4977304"/>
              <a:gd name="connsiteX30" fmla="*/ 10032543 w 12217206"/>
              <a:gd name="connsiteY30" fmla="*/ 4322337 h 4977304"/>
              <a:gd name="connsiteX31" fmla="*/ 9953375 w 12217206"/>
              <a:gd name="connsiteY31" fmla="*/ 4339186 h 4977304"/>
              <a:gd name="connsiteX32" fmla="*/ 9841223 w 12217206"/>
              <a:gd name="connsiteY32" fmla="*/ 4346536 h 4977304"/>
              <a:gd name="connsiteX33" fmla="*/ 9721820 w 12217206"/>
              <a:gd name="connsiteY33" fmla="*/ 4368481 h 4977304"/>
              <a:gd name="connsiteX34" fmla="*/ 9578114 w 12217206"/>
              <a:gd name="connsiteY34" fmla="*/ 4380883 h 4977304"/>
              <a:gd name="connsiteX35" fmla="*/ 9336820 w 12217206"/>
              <a:gd name="connsiteY35" fmla="*/ 4430514 h 4977304"/>
              <a:gd name="connsiteX36" fmla="*/ 9272837 w 12217206"/>
              <a:gd name="connsiteY36" fmla="*/ 4491645 h 4977304"/>
              <a:gd name="connsiteX37" fmla="*/ 9188677 w 12217206"/>
              <a:gd name="connsiteY37" fmla="*/ 4497828 h 4977304"/>
              <a:gd name="connsiteX38" fmla="*/ 9183116 w 12217206"/>
              <a:gd name="connsiteY38" fmla="*/ 4507862 h 4977304"/>
              <a:gd name="connsiteX39" fmla="*/ 9145128 w 12217206"/>
              <a:gd name="connsiteY39" fmla="*/ 4520027 h 4977304"/>
              <a:gd name="connsiteX40" fmla="*/ 9144106 w 12217206"/>
              <a:gd name="connsiteY40" fmla="*/ 4518870 h 4977304"/>
              <a:gd name="connsiteX41" fmla="*/ 9131223 w 12217206"/>
              <a:gd name="connsiteY41" fmla="*/ 4516515 h 4977304"/>
              <a:gd name="connsiteX42" fmla="*/ 9107733 w 12217206"/>
              <a:gd name="connsiteY42" fmla="*/ 4515031 h 4977304"/>
              <a:gd name="connsiteX43" fmla="*/ 9047414 w 12217206"/>
              <a:gd name="connsiteY43" fmla="*/ 4506003 h 4977304"/>
              <a:gd name="connsiteX44" fmla="*/ 8999479 w 12217206"/>
              <a:gd name="connsiteY44" fmla="*/ 4509570 h 4977304"/>
              <a:gd name="connsiteX45" fmla="*/ 8999194 w 12217206"/>
              <a:gd name="connsiteY45" fmla="*/ 4509309 h 4977304"/>
              <a:gd name="connsiteX46" fmla="*/ 8990231 w 12217206"/>
              <a:gd name="connsiteY46" fmla="*/ 4510625 h 4977304"/>
              <a:gd name="connsiteX47" fmla="*/ 8984397 w 12217206"/>
              <a:gd name="connsiteY47" fmla="*/ 4512863 h 4977304"/>
              <a:gd name="connsiteX48" fmla="*/ 8968351 w 12217206"/>
              <a:gd name="connsiteY48" fmla="*/ 4516366 h 4977304"/>
              <a:gd name="connsiteX49" fmla="*/ 8962029 w 12217206"/>
              <a:gd name="connsiteY49" fmla="*/ 4515606 h 4977304"/>
              <a:gd name="connsiteX50" fmla="*/ 8957069 w 12217206"/>
              <a:gd name="connsiteY50" fmla="*/ 4513190 h 4977304"/>
              <a:gd name="connsiteX51" fmla="*/ 8889695 w 12217206"/>
              <a:gd name="connsiteY51" fmla="*/ 4533539 h 4977304"/>
              <a:gd name="connsiteX52" fmla="*/ 8746606 w 12217206"/>
              <a:gd name="connsiteY52" fmla="*/ 4530613 h 4977304"/>
              <a:gd name="connsiteX53" fmla="*/ 8702038 w 12217206"/>
              <a:gd name="connsiteY53" fmla="*/ 4532895 h 4977304"/>
              <a:gd name="connsiteX54" fmla="*/ 8590337 w 12217206"/>
              <a:gd name="connsiteY54" fmla="*/ 4542204 h 4977304"/>
              <a:gd name="connsiteX55" fmla="*/ 8519543 w 12217206"/>
              <a:gd name="connsiteY55" fmla="*/ 4526086 h 4977304"/>
              <a:gd name="connsiteX56" fmla="*/ 8505306 w 12217206"/>
              <a:gd name="connsiteY56" fmla="*/ 4532509 h 4977304"/>
              <a:gd name="connsiteX57" fmla="*/ 8500493 w 12217206"/>
              <a:gd name="connsiteY57" fmla="*/ 4535768 h 4977304"/>
              <a:gd name="connsiteX58" fmla="*/ 8492299 w 12217206"/>
              <a:gd name="connsiteY58" fmla="*/ 4538742 h 4977304"/>
              <a:gd name="connsiteX59" fmla="*/ 8491926 w 12217206"/>
              <a:gd name="connsiteY59" fmla="*/ 4538547 h 4977304"/>
              <a:gd name="connsiteX60" fmla="*/ 8484586 w 12217206"/>
              <a:gd name="connsiteY60" fmla="*/ 4541860 h 4977304"/>
              <a:gd name="connsiteX61" fmla="*/ 8361601 w 12217206"/>
              <a:gd name="connsiteY61" fmla="*/ 4557109 h 4977304"/>
              <a:gd name="connsiteX62" fmla="*/ 8348227 w 12217206"/>
              <a:gd name="connsiteY62" fmla="*/ 4557320 h 4977304"/>
              <a:gd name="connsiteX63" fmla="*/ 8346801 w 12217206"/>
              <a:gd name="connsiteY63" fmla="*/ 4556408 h 4977304"/>
              <a:gd name="connsiteX64" fmla="*/ 8308886 w 12217206"/>
              <a:gd name="connsiteY64" fmla="*/ 4575677 h 4977304"/>
              <a:gd name="connsiteX65" fmla="*/ 8289640 w 12217206"/>
              <a:gd name="connsiteY65" fmla="*/ 4590767 h 4977304"/>
              <a:gd name="connsiteX66" fmla="*/ 8278750 w 12217206"/>
              <a:gd name="connsiteY66" fmla="*/ 4597091 h 4977304"/>
              <a:gd name="connsiteX67" fmla="*/ 8277624 w 12217206"/>
              <a:gd name="connsiteY67" fmla="*/ 4601916 h 4977304"/>
              <a:gd name="connsiteX68" fmla="*/ 8260561 w 12217206"/>
              <a:gd name="connsiteY68" fmla="*/ 4609708 h 4977304"/>
              <a:gd name="connsiteX69" fmla="*/ 8257864 w 12217206"/>
              <a:gd name="connsiteY69" fmla="*/ 4609458 h 4977304"/>
              <a:gd name="connsiteX70" fmla="*/ 8246529 w 12217206"/>
              <a:gd name="connsiteY70" fmla="*/ 4620148 h 4977304"/>
              <a:gd name="connsiteX71" fmla="*/ 8240334 w 12217206"/>
              <a:gd name="connsiteY71" fmla="*/ 4634257 h 4977304"/>
              <a:gd name="connsiteX72" fmla="*/ 8084875 w 12217206"/>
              <a:gd name="connsiteY72" fmla="*/ 4684387 h 4977304"/>
              <a:gd name="connsiteX73" fmla="*/ 7900134 w 12217206"/>
              <a:gd name="connsiteY73" fmla="*/ 4729969 h 4977304"/>
              <a:gd name="connsiteX74" fmla="*/ 7713595 w 12217206"/>
              <a:gd name="connsiteY74" fmla="*/ 4757895 h 4977304"/>
              <a:gd name="connsiteX75" fmla="*/ 7609267 w 12217206"/>
              <a:gd name="connsiteY75" fmla="*/ 4754126 h 4977304"/>
              <a:gd name="connsiteX76" fmla="*/ 7522521 w 12217206"/>
              <a:gd name="connsiteY76" fmla="*/ 4760455 h 4977304"/>
              <a:gd name="connsiteX77" fmla="*/ 7514554 w 12217206"/>
              <a:gd name="connsiteY77" fmla="*/ 4763228 h 4977304"/>
              <a:gd name="connsiteX78" fmla="*/ 7502403 w 12217206"/>
              <a:gd name="connsiteY78" fmla="*/ 4764677 h 4977304"/>
              <a:gd name="connsiteX79" fmla="*/ 7502032 w 12217206"/>
              <a:gd name="connsiteY79" fmla="*/ 4764322 h 4977304"/>
              <a:gd name="connsiteX80" fmla="*/ 7490794 w 12217206"/>
              <a:gd name="connsiteY80" fmla="*/ 4766442 h 4977304"/>
              <a:gd name="connsiteX81" fmla="*/ 7400450 w 12217206"/>
              <a:gd name="connsiteY81" fmla="*/ 4757640 h 4977304"/>
              <a:gd name="connsiteX82" fmla="*/ 7307302 w 12217206"/>
              <a:gd name="connsiteY82" fmla="*/ 4747220 h 4977304"/>
              <a:gd name="connsiteX83" fmla="*/ 7305976 w 12217206"/>
              <a:gd name="connsiteY83" fmla="*/ 4745654 h 4977304"/>
              <a:gd name="connsiteX84" fmla="*/ 7213744 w 12217206"/>
              <a:gd name="connsiteY84" fmla="*/ 4773074 h 4977304"/>
              <a:gd name="connsiteX85" fmla="*/ 7196298 w 12217206"/>
              <a:gd name="connsiteY85" fmla="*/ 4778016 h 4977304"/>
              <a:gd name="connsiteX86" fmla="*/ 7192202 w 12217206"/>
              <a:gd name="connsiteY86" fmla="*/ 4783834 h 4977304"/>
              <a:gd name="connsiteX87" fmla="*/ 7166024 w 12217206"/>
              <a:gd name="connsiteY87" fmla="*/ 4788882 h 4977304"/>
              <a:gd name="connsiteX88" fmla="*/ 7092253 w 12217206"/>
              <a:gd name="connsiteY88" fmla="*/ 4802161 h 4977304"/>
              <a:gd name="connsiteX89" fmla="*/ 7013814 w 12217206"/>
              <a:gd name="connsiteY89" fmla="*/ 4801755 h 4977304"/>
              <a:gd name="connsiteX90" fmla="*/ 6899540 w 12217206"/>
              <a:gd name="connsiteY90" fmla="*/ 4833798 h 4977304"/>
              <a:gd name="connsiteX91" fmla="*/ 6703746 w 12217206"/>
              <a:gd name="connsiteY91" fmla="*/ 4864157 h 4977304"/>
              <a:gd name="connsiteX92" fmla="*/ 6545085 w 12217206"/>
              <a:gd name="connsiteY92" fmla="*/ 4895408 h 4977304"/>
              <a:gd name="connsiteX93" fmla="*/ 6313345 w 12217206"/>
              <a:gd name="connsiteY93" fmla="*/ 4946232 h 4977304"/>
              <a:gd name="connsiteX94" fmla="*/ 6164558 w 12217206"/>
              <a:gd name="connsiteY94" fmla="*/ 4948498 h 4977304"/>
              <a:gd name="connsiteX95" fmla="*/ 6069796 w 12217206"/>
              <a:gd name="connsiteY95" fmla="*/ 4970720 h 4977304"/>
              <a:gd name="connsiteX96" fmla="*/ 6064481 w 12217206"/>
              <a:gd name="connsiteY96" fmla="*/ 4969051 h 4977304"/>
              <a:gd name="connsiteX97" fmla="*/ 6044602 w 12217206"/>
              <a:gd name="connsiteY97" fmla="*/ 4969792 h 4977304"/>
              <a:gd name="connsiteX98" fmla="*/ 6037252 w 12217206"/>
              <a:gd name="connsiteY98" fmla="*/ 4960726 h 4977304"/>
              <a:gd name="connsiteX99" fmla="*/ 6006081 w 12217206"/>
              <a:gd name="connsiteY99" fmla="*/ 4955195 h 4977304"/>
              <a:gd name="connsiteX100" fmla="*/ 5920065 w 12217206"/>
              <a:gd name="connsiteY100" fmla="*/ 4944866 h 4977304"/>
              <a:gd name="connsiteX101" fmla="*/ 5755077 w 12217206"/>
              <a:gd name="connsiteY101" fmla="*/ 4976193 h 4977304"/>
              <a:gd name="connsiteX102" fmla="*/ 5623207 w 12217206"/>
              <a:gd name="connsiteY102" fmla="*/ 4977304 h 4977304"/>
              <a:gd name="connsiteX103" fmla="*/ 5467256 w 12217206"/>
              <a:gd name="connsiteY103" fmla="*/ 4962079 h 4977304"/>
              <a:gd name="connsiteX104" fmla="*/ 5429137 w 12217206"/>
              <a:gd name="connsiteY104" fmla="*/ 4949858 h 4977304"/>
              <a:gd name="connsiteX105" fmla="*/ 5378078 w 12217206"/>
              <a:gd name="connsiteY105" fmla="*/ 4930634 h 4977304"/>
              <a:gd name="connsiteX106" fmla="*/ 5258253 w 12217206"/>
              <a:gd name="connsiteY106" fmla="*/ 4908461 h 4977304"/>
              <a:gd name="connsiteX107" fmla="*/ 5219477 w 12217206"/>
              <a:gd name="connsiteY107" fmla="*/ 4896381 h 4977304"/>
              <a:gd name="connsiteX108" fmla="*/ 5171208 w 12217206"/>
              <a:gd name="connsiteY108" fmla="*/ 4893134 h 4977304"/>
              <a:gd name="connsiteX109" fmla="*/ 5153115 w 12217206"/>
              <a:gd name="connsiteY109" fmla="*/ 4885290 h 4977304"/>
              <a:gd name="connsiteX110" fmla="*/ 5139168 w 12217206"/>
              <a:gd name="connsiteY110" fmla="*/ 4881597 h 4977304"/>
              <a:gd name="connsiteX111" fmla="*/ 5136167 w 12217206"/>
              <a:gd name="connsiteY111" fmla="*/ 4879315 h 4977304"/>
              <a:gd name="connsiteX112" fmla="*/ 5118243 w 12217206"/>
              <a:gd name="connsiteY112" fmla="*/ 4867529 h 4977304"/>
              <a:gd name="connsiteX113" fmla="*/ 5062411 w 12217206"/>
              <a:gd name="connsiteY113" fmla="*/ 4874665 h 4977304"/>
              <a:gd name="connsiteX114" fmla="*/ 5008170 w 12217206"/>
              <a:gd name="connsiteY114" fmla="*/ 4856876 h 4977304"/>
              <a:gd name="connsiteX115" fmla="*/ 4837210 w 12217206"/>
              <a:gd name="connsiteY115" fmla="*/ 4830794 h 4977304"/>
              <a:gd name="connsiteX116" fmla="*/ 4759270 w 12217206"/>
              <a:gd name="connsiteY116" fmla="*/ 4800638 h 4977304"/>
              <a:gd name="connsiteX117" fmla="*/ 4720035 w 12217206"/>
              <a:gd name="connsiteY117" fmla="*/ 4790848 h 4977304"/>
              <a:gd name="connsiteX118" fmla="*/ 4718027 w 12217206"/>
              <a:gd name="connsiteY118" fmla="*/ 4790035 h 4977304"/>
              <a:gd name="connsiteX119" fmla="*/ 4718961 w 12217206"/>
              <a:gd name="connsiteY119" fmla="*/ 4789806 h 4977304"/>
              <a:gd name="connsiteX120" fmla="*/ 4714055 w 12217206"/>
              <a:gd name="connsiteY120" fmla="*/ 4788426 h 4977304"/>
              <a:gd name="connsiteX121" fmla="*/ 4718027 w 12217206"/>
              <a:gd name="connsiteY121" fmla="*/ 4790035 h 4977304"/>
              <a:gd name="connsiteX122" fmla="*/ 4712381 w 12217206"/>
              <a:gd name="connsiteY122" fmla="*/ 4791420 h 4977304"/>
              <a:gd name="connsiteX123" fmla="*/ 4512801 w 12217206"/>
              <a:gd name="connsiteY123" fmla="*/ 4780666 h 4977304"/>
              <a:gd name="connsiteX124" fmla="*/ 4425588 w 12217206"/>
              <a:gd name="connsiteY124" fmla="*/ 4769100 h 4977304"/>
              <a:gd name="connsiteX125" fmla="*/ 4314086 w 12217206"/>
              <a:gd name="connsiteY125" fmla="*/ 4774822 h 4977304"/>
              <a:gd name="connsiteX126" fmla="*/ 4312230 w 12217206"/>
              <a:gd name="connsiteY126" fmla="*/ 4773365 h 4977304"/>
              <a:gd name="connsiteX127" fmla="*/ 4292278 w 12217206"/>
              <a:gd name="connsiteY127" fmla="*/ 4771325 h 4977304"/>
              <a:gd name="connsiteX128" fmla="*/ 4287201 w 12217206"/>
              <a:gd name="connsiteY128" fmla="*/ 4774493 h 4977304"/>
              <a:gd name="connsiteX129" fmla="*/ 4273289 w 12217206"/>
              <a:gd name="connsiteY129" fmla="*/ 4774225 h 4977304"/>
              <a:gd name="connsiteX130" fmla="*/ 4245283 w 12217206"/>
              <a:gd name="connsiteY130" fmla="*/ 4776749 h 4977304"/>
              <a:gd name="connsiteX131" fmla="*/ 4199245 w 12217206"/>
              <a:gd name="connsiteY131" fmla="*/ 4773714 h 4977304"/>
              <a:gd name="connsiteX132" fmla="*/ 4198941 w 12217206"/>
              <a:gd name="connsiteY132" fmla="*/ 4772347 h 4977304"/>
              <a:gd name="connsiteX133" fmla="*/ 4188453 w 12217206"/>
              <a:gd name="connsiteY133" fmla="*/ 4766228 h 4977304"/>
              <a:gd name="connsiteX134" fmla="*/ 4139982 w 12217206"/>
              <a:gd name="connsiteY134" fmla="*/ 4748999 h 4977304"/>
              <a:gd name="connsiteX135" fmla="*/ 4080374 w 12217206"/>
              <a:gd name="connsiteY135" fmla="*/ 4720184 h 4977304"/>
              <a:gd name="connsiteX136" fmla="*/ 4071828 w 12217206"/>
              <a:gd name="connsiteY136" fmla="*/ 4719278 h 4977304"/>
              <a:gd name="connsiteX137" fmla="*/ 4071710 w 12217206"/>
              <a:gd name="connsiteY137" fmla="*/ 4718953 h 4977304"/>
              <a:gd name="connsiteX138" fmla="*/ 4056247 w 12217206"/>
              <a:gd name="connsiteY138" fmla="*/ 4717622 h 4977304"/>
              <a:gd name="connsiteX139" fmla="*/ 4039668 w 12217206"/>
              <a:gd name="connsiteY139" fmla="*/ 4715861 h 4977304"/>
              <a:gd name="connsiteX140" fmla="*/ 4034303 w 12217206"/>
              <a:gd name="connsiteY140" fmla="*/ 4713218 h 4977304"/>
              <a:gd name="connsiteX141" fmla="*/ 4032672 w 12217206"/>
              <a:gd name="connsiteY141" fmla="*/ 4709236 h 4977304"/>
              <a:gd name="connsiteX142" fmla="*/ 4031088 w 12217206"/>
              <a:gd name="connsiteY142" fmla="*/ 4709491 h 4977304"/>
              <a:gd name="connsiteX143" fmla="*/ 4001867 w 12217206"/>
              <a:gd name="connsiteY143" fmla="*/ 4695842 h 4977304"/>
              <a:gd name="connsiteX144" fmla="*/ 3934220 w 12217206"/>
              <a:gd name="connsiteY144" fmla="*/ 4676884 h 4977304"/>
              <a:gd name="connsiteX145" fmla="*/ 3894676 w 12217206"/>
              <a:gd name="connsiteY145" fmla="*/ 4670743 h 4977304"/>
              <a:gd name="connsiteX146" fmla="*/ 3787232 w 12217206"/>
              <a:gd name="connsiteY146" fmla="*/ 4648764 h 4977304"/>
              <a:gd name="connsiteX147" fmla="*/ 3680057 w 12217206"/>
              <a:gd name="connsiteY147" fmla="*/ 4622784 h 4977304"/>
              <a:gd name="connsiteX148" fmla="*/ 3607627 w 12217206"/>
              <a:gd name="connsiteY148" fmla="*/ 4587738 h 4977304"/>
              <a:gd name="connsiteX149" fmla="*/ 3601451 w 12217206"/>
              <a:gd name="connsiteY149" fmla="*/ 4589218 h 4977304"/>
              <a:gd name="connsiteX150" fmla="*/ 3592338 w 12217206"/>
              <a:gd name="connsiteY150" fmla="*/ 4589396 h 4977304"/>
              <a:gd name="connsiteX151" fmla="*/ 3592104 w 12217206"/>
              <a:gd name="connsiteY151" fmla="*/ 4589103 h 4977304"/>
              <a:gd name="connsiteX152" fmla="*/ 3583586 w 12217206"/>
              <a:gd name="connsiteY152" fmla="*/ 4589853 h 4977304"/>
              <a:gd name="connsiteX153" fmla="*/ 3533777 w 12217206"/>
              <a:gd name="connsiteY153" fmla="*/ 4579320 h 4977304"/>
              <a:gd name="connsiteX154" fmla="*/ 3470906 w 12217206"/>
              <a:gd name="connsiteY154" fmla="*/ 4575344 h 4977304"/>
              <a:gd name="connsiteX155" fmla="*/ 3398460 w 12217206"/>
              <a:gd name="connsiteY155" fmla="*/ 4562260 h 4977304"/>
              <a:gd name="connsiteX156" fmla="*/ 3361644 w 12217206"/>
              <a:gd name="connsiteY156" fmla="*/ 4580670 h 4977304"/>
              <a:gd name="connsiteX157" fmla="*/ 3341795 w 12217206"/>
              <a:gd name="connsiteY157" fmla="*/ 4582496 h 4977304"/>
              <a:gd name="connsiteX158" fmla="*/ 3339469 w 12217206"/>
              <a:gd name="connsiteY158" fmla="*/ 4581438 h 4977304"/>
              <a:gd name="connsiteX159" fmla="*/ 3260180 w 12217206"/>
              <a:gd name="connsiteY159" fmla="*/ 4587820 h 4977304"/>
              <a:gd name="connsiteX160" fmla="*/ 3140460 w 12217206"/>
              <a:gd name="connsiteY160" fmla="*/ 4596263 h 4977304"/>
              <a:gd name="connsiteX161" fmla="*/ 3028270 w 12217206"/>
              <a:gd name="connsiteY161" fmla="*/ 4599134 h 4977304"/>
              <a:gd name="connsiteX162" fmla="*/ 2779714 w 12217206"/>
              <a:gd name="connsiteY162" fmla="*/ 4622831 h 4977304"/>
              <a:gd name="connsiteX163" fmla="*/ 2649525 w 12217206"/>
              <a:gd name="connsiteY163" fmla="*/ 4658086 h 4977304"/>
              <a:gd name="connsiteX164" fmla="*/ 2566315 w 12217206"/>
              <a:gd name="connsiteY164" fmla="*/ 4605776 h 4977304"/>
              <a:gd name="connsiteX165" fmla="*/ 2441626 w 12217206"/>
              <a:gd name="connsiteY165" fmla="*/ 4620872 h 4977304"/>
              <a:gd name="connsiteX166" fmla="*/ 2313568 w 12217206"/>
              <a:gd name="connsiteY166" fmla="*/ 4630067 h 4977304"/>
              <a:gd name="connsiteX167" fmla="*/ 2207105 w 12217206"/>
              <a:gd name="connsiteY167" fmla="*/ 4624384 h 4977304"/>
              <a:gd name="connsiteX168" fmla="*/ 2093268 w 12217206"/>
              <a:gd name="connsiteY168" fmla="*/ 4606236 h 4977304"/>
              <a:gd name="connsiteX169" fmla="*/ 1996024 w 12217206"/>
              <a:gd name="connsiteY169" fmla="*/ 4597526 h 4977304"/>
              <a:gd name="connsiteX170" fmla="*/ 1926886 w 12217206"/>
              <a:gd name="connsiteY170" fmla="*/ 4621358 h 4977304"/>
              <a:gd name="connsiteX171" fmla="*/ 1920368 w 12217206"/>
              <a:gd name="connsiteY171" fmla="*/ 4616112 h 4977304"/>
              <a:gd name="connsiteX172" fmla="*/ 1871831 w 12217206"/>
              <a:gd name="connsiteY172" fmla="*/ 4617844 h 4977304"/>
              <a:gd name="connsiteX173" fmla="*/ 1785463 w 12217206"/>
              <a:gd name="connsiteY173" fmla="*/ 4647841 h 4977304"/>
              <a:gd name="connsiteX174" fmla="*/ 1737045 w 12217206"/>
              <a:gd name="connsiteY174" fmla="*/ 4642356 h 4977304"/>
              <a:gd name="connsiteX175" fmla="*/ 1673954 w 12217206"/>
              <a:gd name="connsiteY175" fmla="*/ 4624601 h 4977304"/>
              <a:gd name="connsiteX176" fmla="*/ 1602834 w 12217206"/>
              <a:gd name="connsiteY176" fmla="*/ 4640924 h 4977304"/>
              <a:gd name="connsiteX177" fmla="*/ 1490351 w 12217206"/>
              <a:gd name="connsiteY177" fmla="*/ 4613132 h 4977304"/>
              <a:gd name="connsiteX178" fmla="*/ 1149212 w 12217206"/>
              <a:gd name="connsiteY178" fmla="*/ 4564210 h 4977304"/>
              <a:gd name="connsiteX179" fmla="*/ 938574 w 12217206"/>
              <a:gd name="connsiteY179" fmla="*/ 4566821 h 4977304"/>
              <a:gd name="connsiteX180" fmla="*/ 857697 w 12217206"/>
              <a:gd name="connsiteY180" fmla="*/ 4525391 h 4977304"/>
              <a:gd name="connsiteX181" fmla="*/ 836981 w 12217206"/>
              <a:gd name="connsiteY181" fmla="*/ 4526708 h 4977304"/>
              <a:gd name="connsiteX182" fmla="*/ 816264 w 12217206"/>
              <a:gd name="connsiteY182" fmla="*/ 4524575 h 4977304"/>
              <a:gd name="connsiteX183" fmla="*/ 810965 w 12217206"/>
              <a:gd name="connsiteY183" fmla="*/ 4527718 h 4977304"/>
              <a:gd name="connsiteX184" fmla="*/ 796509 w 12217206"/>
              <a:gd name="connsiteY184" fmla="*/ 4527387 h 4977304"/>
              <a:gd name="connsiteX185" fmla="*/ 767389 w 12217206"/>
              <a:gd name="connsiteY185" fmla="*/ 4529784 h 4977304"/>
              <a:gd name="connsiteX186" fmla="*/ 762544 w 12217206"/>
              <a:gd name="connsiteY186" fmla="*/ 4527372 h 4977304"/>
              <a:gd name="connsiteX187" fmla="*/ 719567 w 12217206"/>
              <a:gd name="connsiteY187" fmla="*/ 4526534 h 4977304"/>
              <a:gd name="connsiteX188" fmla="*/ 719262 w 12217206"/>
              <a:gd name="connsiteY188" fmla="*/ 4525164 h 4977304"/>
              <a:gd name="connsiteX189" fmla="*/ 708402 w 12217206"/>
              <a:gd name="connsiteY189" fmla="*/ 4518999 h 4977304"/>
              <a:gd name="connsiteX190" fmla="*/ 596394 w 12217206"/>
              <a:gd name="connsiteY190" fmla="*/ 4472455 h 4977304"/>
              <a:gd name="connsiteX191" fmla="*/ 578149 w 12217206"/>
              <a:gd name="connsiteY191" fmla="*/ 4469575 h 4977304"/>
              <a:gd name="connsiteX192" fmla="*/ 571336 w 12217206"/>
              <a:gd name="connsiteY192" fmla="*/ 4469781 h 4977304"/>
              <a:gd name="connsiteX193" fmla="*/ 444802 w 12217206"/>
              <a:gd name="connsiteY193" fmla="*/ 4428480 h 4977304"/>
              <a:gd name="connsiteX194" fmla="*/ 403746 w 12217206"/>
              <a:gd name="connsiteY194" fmla="*/ 4422157 h 4977304"/>
              <a:gd name="connsiteX195" fmla="*/ 292240 w 12217206"/>
              <a:gd name="connsiteY195" fmla="*/ 4399681 h 4977304"/>
              <a:gd name="connsiteX196" fmla="*/ 118302 w 12217206"/>
              <a:gd name="connsiteY196" fmla="*/ 4343421 h 4977304"/>
              <a:gd name="connsiteX197" fmla="*/ 15516 w 12217206"/>
              <a:gd name="connsiteY197" fmla="*/ 4340320 h 4977304"/>
              <a:gd name="connsiteX198" fmla="*/ 2 w 12217206"/>
              <a:gd name="connsiteY198" fmla="*/ 4334381 h 4977304"/>
              <a:gd name="connsiteX199" fmla="*/ 2 w 12217206"/>
              <a:gd name="connsiteY199" fmla="*/ 3589361 h 4977304"/>
              <a:gd name="connsiteX200" fmla="*/ 0 w 12217206"/>
              <a:gd name="connsiteY200" fmla="*/ 3589361 h 4977304"/>
              <a:gd name="connsiteX201" fmla="*/ 0 w 12217206"/>
              <a:gd name="connsiteY201" fmla="*/ 3513036 h 4977304"/>
              <a:gd name="connsiteX202" fmla="*/ 0 w 12217206"/>
              <a:gd name="connsiteY202" fmla="*/ 2672265 h 4977304"/>
              <a:gd name="connsiteX203" fmla="*/ 0 w 12217206"/>
              <a:gd name="connsiteY203" fmla="*/ 0 h 4977304"/>
              <a:gd name="connsiteX0" fmla="*/ 0 w 12217206"/>
              <a:gd name="connsiteY0" fmla="*/ 0 h 4977304"/>
              <a:gd name="connsiteX1" fmla="*/ 12192000 w 12217206"/>
              <a:gd name="connsiteY1" fmla="*/ 0 h 4977304"/>
              <a:gd name="connsiteX2" fmla="*/ 12192000 w 12217206"/>
              <a:gd name="connsiteY2" fmla="*/ 2726958 h 4977304"/>
              <a:gd name="connsiteX3" fmla="*/ 12217206 w 12217206"/>
              <a:gd name="connsiteY3" fmla="*/ 2896463 h 4977304"/>
              <a:gd name="connsiteX4" fmla="*/ 12198158 w 12217206"/>
              <a:gd name="connsiteY4" fmla="*/ 3664565 h 4977304"/>
              <a:gd name="connsiteX5" fmla="*/ 12132764 w 12217206"/>
              <a:gd name="connsiteY5" fmla="*/ 3748492 h 4977304"/>
              <a:gd name="connsiteX6" fmla="*/ 12053056 w 12217206"/>
              <a:gd name="connsiteY6" fmla="*/ 3749753 h 4977304"/>
              <a:gd name="connsiteX7" fmla="*/ 11938513 w 12217206"/>
              <a:gd name="connsiteY7" fmla="*/ 3754367 h 4977304"/>
              <a:gd name="connsiteX8" fmla="*/ 11853342 w 12217206"/>
              <a:gd name="connsiteY8" fmla="*/ 3782688 h 4977304"/>
              <a:gd name="connsiteX9" fmla="*/ 11704569 w 12217206"/>
              <a:gd name="connsiteY9" fmla="*/ 3839336 h 4977304"/>
              <a:gd name="connsiteX10" fmla="*/ 11577641 w 12217206"/>
              <a:gd name="connsiteY10" fmla="*/ 3885996 h 4977304"/>
              <a:gd name="connsiteX11" fmla="*/ 11508791 w 12217206"/>
              <a:gd name="connsiteY11" fmla="*/ 3969283 h 4977304"/>
              <a:gd name="connsiteX12" fmla="*/ 11388373 w 12217206"/>
              <a:gd name="connsiteY12" fmla="*/ 4027440 h 4977304"/>
              <a:gd name="connsiteX13" fmla="*/ 11276406 w 12217206"/>
              <a:gd name="connsiteY13" fmla="*/ 4056099 h 4977304"/>
              <a:gd name="connsiteX14" fmla="*/ 11190251 w 12217206"/>
              <a:gd name="connsiteY14" fmla="*/ 4073272 h 4977304"/>
              <a:gd name="connsiteX15" fmla="*/ 11139995 w 12217206"/>
              <a:gd name="connsiteY15" fmla="*/ 4081811 h 4977304"/>
              <a:gd name="connsiteX16" fmla="*/ 11040727 w 12217206"/>
              <a:gd name="connsiteY16" fmla="*/ 4081109 h 4977304"/>
              <a:gd name="connsiteX17" fmla="*/ 10969005 w 12217206"/>
              <a:gd name="connsiteY17" fmla="*/ 4091154 h 4977304"/>
              <a:gd name="connsiteX18" fmla="*/ 10899772 w 12217206"/>
              <a:gd name="connsiteY18" fmla="*/ 4122857 h 4977304"/>
              <a:gd name="connsiteX19" fmla="*/ 10838983 w 12217206"/>
              <a:gd name="connsiteY19" fmla="*/ 4155791 h 4977304"/>
              <a:gd name="connsiteX20" fmla="*/ 10769520 w 12217206"/>
              <a:gd name="connsiteY20" fmla="*/ 4198574 h 4977304"/>
              <a:gd name="connsiteX21" fmla="*/ 10570843 w 12217206"/>
              <a:gd name="connsiteY21" fmla="*/ 4255424 h 4977304"/>
              <a:gd name="connsiteX22" fmla="*/ 10512263 w 12217206"/>
              <a:gd name="connsiteY22" fmla="*/ 4291698 h 4977304"/>
              <a:gd name="connsiteX23" fmla="*/ 10439016 w 12217206"/>
              <a:gd name="connsiteY23" fmla="*/ 4293933 h 4977304"/>
              <a:gd name="connsiteX24" fmla="*/ 10376941 w 12217206"/>
              <a:gd name="connsiteY24" fmla="*/ 4298111 h 4977304"/>
              <a:gd name="connsiteX25" fmla="*/ 10329960 w 12217206"/>
              <a:gd name="connsiteY25" fmla="*/ 4298774 h 4977304"/>
              <a:gd name="connsiteX26" fmla="*/ 10254256 w 12217206"/>
              <a:gd name="connsiteY26" fmla="*/ 4309364 h 4977304"/>
              <a:gd name="connsiteX27" fmla="*/ 10119745 w 12217206"/>
              <a:gd name="connsiteY27" fmla="*/ 4321869 h 4977304"/>
              <a:gd name="connsiteX28" fmla="*/ 10075444 w 12217206"/>
              <a:gd name="connsiteY28" fmla="*/ 4324144 h 4977304"/>
              <a:gd name="connsiteX29" fmla="*/ 10032543 w 12217206"/>
              <a:gd name="connsiteY29" fmla="*/ 4322337 h 4977304"/>
              <a:gd name="connsiteX30" fmla="*/ 9953375 w 12217206"/>
              <a:gd name="connsiteY30" fmla="*/ 4339186 h 4977304"/>
              <a:gd name="connsiteX31" fmla="*/ 9841223 w 12217206"/>
              <a:gd name="connsiteY31" fmla="*/ 4346536 h 4977304"/>
              <a:gd name="connsiteX32" fmla="*/ 9721820 w 12217206"/>
              <a:gd name="connsiteY32" fmla="*/ 4368481 h 4977304"/>
              <a:gd name="connsiteX33" fmla="*/ 9578114 w 12217206"/>
              <a:gd name="connsiteY33" fmla="*/ 4380883 h 4977304"/>
              <a:gd name="connsiteX34" fmla="*/ 9336820 w 12217206"/>
              <a:gd name="connsiteY34" fmla="*/ 4430514 h 4977304"/>
              <a:gd name="connsiteX35" fmla="*/ 9272837 w 12217206"/>
              <a:gd name="connsiteY35" fmla="*/ 4491645 h 4977304"/>
              <a:gd name="connsiteX36" fmla="*/ 9188677 w 12217206"/>
              <a:gd name="connsiteY36" fmla="*/ 4497828 h 4977304"/>
              <a:gd name="connsiteX37" fmla="*/ 9183116 w 12217206"/>
              <a:gd name="connsiteY37" fmla="*/ 4507862 h 4977304"/>
              <a:gd name="connsiteX38" fmla="*/ 9145128 w 12217206"/>
              <a:gd name="connsiteY38" fmla="*/ 4520027 h 4977304"/>
              <a:gd name="connsiteX39" fmla="*/ 9144106 w 12217206"/>
              <a:gd name="connsiteY39" fmla="*/ 4518870 h 4977304"/>
              <a:gd name="connsiteX40" fmla="*/ 9131223 w 12217206"/>
              <a:gd name="connsiteY40" fmla="*/ 4516515 h 4977304"/>
              <a:gd name="connsiteX41" fmla="*/ 9107733 w 12217206"/>
              <a:gd name="connsiteY41" fmla="*/ 4515031 h 4977304"/>
              <a:gd name="connsiteX42" fmla="*/ 9047414 w 12217206"/>
              <a:gd name="connsiteY42" fmla="*/ 4506003 h 4977304"/>
              <a:gd name="connsiteX43" fmla="*/ 8999479 w 12217206"/>
              <a:gd name="connsiteY43" fmla="*/ 4509570 h 4977304"/>
              <a:gd name="connsiteX44" fmla="*/ 8999194 w 12217206"/>
              <a:gd name="connsiteY44" fmla="*/ 4509309 h 4977304"/>
              <a:gd name="connsiteX45" fmla="*/ 8990231 w 12217206"/>
              <a:gd name="connsiteY45" fmla="*/ 4510625 h 4977304"/>
              <a:gd name="connsiteX46" fmla="*/ 8984397 w 12217206"/>
              <a:gd name="connsiteY46" fmla="*/ 4512863 h 4977304"/>
              <a:gd name="connsiteX47" fmla="*/ 8968351 w 12217206"/>
              <a:gd name="connsiteY47" fmla="*/ 4516366 h 4977304"/>
              <a:gd name="connsiteX48" fmla="*/ 8962029 w 12217206"/>
              <a:gd name="connsiteY48" fmla="*/ 4515606 h 4977304"/>
              <a:gd name="connsiteX49" fmla="*/ 8957069 w 12217206"/>
              <a:gd name="connsiteY49" fmla="*/ 4513190 h 4977304"/>
              <a:gd name="connsiteX50" fmla="*/ 8889695 w 12217206"/>
              <a:gd name="connsiteY50" fmla="*/ 4533539 h 4977304"/>
              <a:gd name="connsiteX51" fmla="*/ 8746606 w 12217206"/>
              <a:gd name="connsiteY51" fmla="*/ 4530613 h 4977304"/>
              <a:gd name="connsiteX52" fmla="*/ 8702038 w 12217206"/>
              <a:gd name="connsiteY52" fmla="*/ 4532895 h 4977304"/>
              <a:gd name="connsiteX53" fmla="*/ 8590337 w 12217206"/>
              <a:gd name="connsiteY53" fmla="*/ 4542204 h 4977304"/>
              <a:gd name="connsiteX54" fmla="*/ 8519543 w 12217206"/>
              <a:gd name="connsiteY54" fmla="*/ 4526086 h 4977304"/>
              <a:gd name="connsiteX55" fmla="*/ 8505306 w 12217206"/>
              <a:gd name="connsiteY55" fmla="*/ 4532509 h 4977304"/>
              <a:gd name="connsiteX56" fmla="*/ 8500493 w 12217206"/>
              <a:gd name="connsiteY56" fmla="*/ 4535768 h 4977304"/>
              <a:gd name="connsiteX57" fmla="*/ 8492299 w 12217206"/>
              <a:gd name="connsiteY57" fmla="*/ 4538742 h 4977304"/>
              <a:gd name="connsiteX58" fmla="*/ 8491926 w 12217206"/>
              <a:gd name="connsiteY58" fmla="*/ 4538547 h 4977304"/>
              <a:gd name="connsiteX59" fmla="*/ 8484586 w 12217206"/>
              <a:gd name="connsiteY59" fmla="*/ 4541860 h 4977304"/>
              <a:gd name="connsiteX60" fmla="*/ 8361601 w 12217206"/>
              <a:gd name="connsiteY60" fmla="*/ 4557109 h 4977304"/>
              <a:gd name="connsiteX61" fmla="*/ 8348227 w 12217206"/>
              <a:gd name="connsiteY61" fmla="*/ 4557320 h 4977304"/>
              <a:gd name="connsiteX62" fmla="*/ 8346801 w 12217206"/>
              <a:gd name="connsiteY62" fmla="*/ 4556408 h 4977304"/>
              <a:gd name="connsiteX63" fmla="*/ 8308886 w 12217206"/>
              <a:gd name="connsiteY63" fmla="*/ 4575677 h 4977304"/>
              <a:gd name="connsiteX64" fmla="*/ 8289640 w 12217206"/>
              <a:gd name="connsiteY64" fmla="*/ 4590767 h 4977304"/>
              <a:gd name="connsiteX65" fmla="*/ 8278750 w 12217206"/>
              <a:gd name="connsiteY65" fmla="*/ 4597091 h 4977304"/>
              <a:gd name="connsiteX66" fmla="*/ 8277624 w 12217206"/>
              <a:gd name="connsiteY66" fmla="*/ 4601916 h 4977304"/>
              <a:gd name="connsiteX67" fmla="*/ 8260561 w 12217206"/>
              <a:gd name="connsiteY67" fmla="*/ 4609708 h 4977304"/>
              <a:gd name="connsiteX68" fmla="*/ 8257864 w 12217206"/>
              <a:gd name="connsiteY68" fmla="*/ 4609458 h 4977304"/>
              <a:gd name="connsiteX69" fmla="*/ 8246529 w 12217206"/>
              <a:gd name="connsiteY69" fmla="*/ 4620148 h 4977304"/>
              <a:gd name="connsiteX70" fmla="*/ 8240334 w 12217206"/>
              <a:gd name="connsiteY70" fmla="*/ 4634257 h 4977304"/>
              <a:gd name="connsiteX71" fmla="*/ 8084875 w 12217206"/>
              <a:gd name="connsiteY71" fmla="*/ 4684387 h 4977304"/>
              <a:gd name="connsiteX72" fmla="*/ 7900134 w 12217206"/>
              <a:gd name="connsiteY72" fmla="*/ 4729969 h 4977304"/>
              <a:gd name="connsiteX73" fmla="*/ 7713595 w 12217206"/>
              <a:gd name="connsiteY73" fmla="*/ 4757895 h 4977304"/>
              <a:gd name="connsiteX74" fmla="*/ 7609267 w 12217206"/>
              <a:gd name="connsiteY74" fmla="*/ 4754126 h 4977304"/>
              <a:gd name="connsiteX75" fmla="*/ 7522521 w 12217206"/>
              <a:gd name="connsiteY75" fmla="*/ 4760455 h 4977304"/>
              <a:gd name="connsiteX76" fmla="*/ 7514554 w 12217206"/>
              <a:gd name="connsiteY76" fmla="*/ 4763228 h 4977304"/>
              <a:gd name="connsiteX77" fmla="*/ 7502403 w 12217206"/>
              <a:gd name="connsiteY77" fmla="*/ 4764677 h 4977304"/>
              <a:gd name="connsiteX78" fmla="*/ 7502032 w 12217206"/>
              <a:gd name="connsiteY78" fmla="*/ 4764322 h 4977304"/>
              <a:gd name="connsiteX79" fmla="*/ 7490794 w 12217206"/>
              <a:gd name="connsiteY79" fmla="*/ 4766442 h 4977304"/>
              <a:gd name="connsiteX80" fmla="*/ 7400450 w 12217206"/>
              <a:gd name="connsiteY80" fmla="*/ 4757640 h 4977304"/>
              <a:gd name="connsiteX81" fmla="*/ 7307302 w 12217206"/>
              <a:gd name="connsiteY81" fmla="*/ 4747220 h 4977304"/>
              <a:gd name="connsiteX82" fmla="*/ 7305976 w 12217206"/>
              <a:gd name="connsiteY82" fmla="*/ 4745654 h 4977304"/>
              <a:gd name="connsiteX83" fmla="*/ 7213744 w 12217206"/>
              <a:gd name="connsiteY83" fmla="*/ 4773074 h 4977304"/>
              <a:gd name="connsiteX84" fmla="*/ 7196298 w 12217206"/>
              <a:gd name="connsiteY84" fmla="*/ 4778016 h 4977304"/>
              <a:gd name="connsiteX85" fmla="*/ 7192202 w 12217206"/>
              <a:gd name="connsiteY85" fmla="*/ 4783834 h 4977304"/>
              <a:gd name="connsiteX86" fmla="*/ 7166024 w 12217206"/>
              <a:gd name="connsiteY86" fmla="*/ 4788882 h 4977304"/>
              <a:gd name="connsiteX87" fmla="*/ 7092253 w 12217206"/>
              <a:gd name="connsiteY87" fmla="*/ 4802161 h 4977304"/>
              <a:gd name="connsiteX88" fmla="*/ 7013814 w 12217206"/>
              <a:gd name="connsiteY88" fmla="*/ 4801755 h 4977304"/>
              <a:gd name="connsiteX89" fmla="*/ 6899540 w 12217206"/>
              <a:gd name="connsiteY89" fmla="*/ 4833798 h 4977304"/>
              <a:gd name="connsiteX90" fmla="*/ 6703746 w 12217206"/>
              <a:gd name="connsiteY90" fmla="*/ 4864157 h 4977304"/>
              <a:gd name="connsiteX91" fmla="*/ 6545085 w 12217206"/>
              <a:gd name="connsiteY91" fmla="*/ 4895408 h 4977304"/>
              <a:gd name="connsiteX92" fmla="*/ 6313345 w 12217206"/>
              <a:gd name="connsiteY92" fmla="*/ 4946232 h 4977304"/>
              <a:gd name="connsiteX93" fmla="*/ 6164558 w 12217206"/>
              <a:gd name="connsiteY93" fmla="*/ 4948498 h 4977304"/>
              <a:gd name="connsiteX94" fmla="*/ 6069796 w 12217206"/>
              <a:gd name="connsiteY94" fmla="*/ 4970720 h 4977304"/>
              <a:gd name="connsiteX95" fmla="*/ 6064481 w 12217206"/>
              <a:gd name="connsiteY95" fmla="*/ 4969051 h 4977304"/>
              <a:gd name="connsiteX96" fmla="*/ 6044602 w 12217206"/>
              <a:gd name="connsiteY96" fmla="*/ 4969792 h 4977304"/>
              <a:gd name="connsiteX97" fmla="*/ 6037252 w 12217206"/>
              <a:gd name="connsiteY97" fmla="*/ 4960726 h 4977304"/>
              <a:gd name="connsiteX98" fmla="*/ 6006081 w 12217206"/>
              <a:gd name="connsiteY98" fmla="*/ 4955195 h 4977304"/>
              <a:gd name="connsiteX99" fmla="*/ 5920065 w 12217206"/>
              <a:gd name="connsiteY99" fmla="*/ 4944866 h 4977304"/>
              <a:gd name="connsiteX100" fmla="*/ 5755077 w 12217206"/>
              <a:gd name="connsiteY100" fmla="*/ 4976193 h 4977304"/>
              <a:gd name="connsiteX101" fmla="*/ 5623207 w 12217206"/>
              <a:gd name="connsiteY101" fmla="*/ 4977304 h 4977304"/>
              <a:gd name="connsiteX102" fmla="*/ 5467256 w 12217206"/>
              <a:gd name="connsiteY102" fmla="*/ 4962079 h 4977304"/>
              <a:gd name="connsiteX103" fmla="*/ 5429137 w 12217206"/>
              <a:gd name="connsiteY103" fmla="*/ 4949858 h 4977304"/>
              <a:gd name="connsiteX104" fmla="*/ 5378078 w 12217206"/>
              <a:gd name="connsiteY104" fmla="*/ 4930634 h 4977304"/>
              <a:gd name="connsiteX105" fmla="*/ 5258253 w 12217206"/>
              <a:gd name="connsiteY105" fmla="*/ 4908461 h 4977304"/>
              <a:gd name="connsiteX106" fmla="*/ 5219477 w 12217206"/>
              <a:gd name="connsiteY106" fmla="*/ 4896381 h 4977304"/>
              <a:gd name="connsiteX107" fmla="*/ 5171208 w 12217206"/>
              <a:gd name="connsiteY107" fmla="*/ 4893134 h 4977304"/>
              <a:gd name="connsiteX108" fmla="*/ 5153115 w 12217206"/>
              <a:gd name="connsiteY108" fmla="*/ 4885290 h 4977304"/>
              <a:gd name="connsiteX109" fmla="*/ 5139168 w 12217206"/>
              <a:gd name="connsiteY109" fmla="*/ 4881597 h 4977304"/>
              <a:gd name="connsiteX110" fmla="*/ 5136167 w 12217206"/>
              <a:gd name="connsiteY110" fmla="*/ 4879315 h 4977304"/>
              <a:gd name="connsiteX111" fmla="*/ 5118243 w 12217206"/>
              <a:gd name="connsiteY111" fmla="*/ 4867529 h 4977304"/>
              <a:gd name="connsiteX112" fmla="*/ 5062411 w 12217206"/>
              <a:gd name="connsiteY112" fmla="*/ 4874665 h 4977304"/>
              <a:gd name="connsiteX113" fmla="*/ 5008170 w 12217206"/>
              <a:gd name="connsiteY113" fmla="*/ 4856876 h 4977304"/>
              <a:gd name="connsiteX114" fmla="*/ 4837210 w 12217206"/>
              <a:gd name="connsiteY114" fmla="*/ 4830794 h 4977304"/>
              <a:gd name="connsiteX115" fmla="*/ 4759270 w 12217206"/>
              <a:gd name="connsiteY115" fmla="*/ 4800638 h 4977304"/>
              <a:gd name="connsiteX116" fmla="*/ 4720035 w 12217206"/>
              <a:gd name="connsiteY116" fmla="*/ 4790848 h 4977304"/>
              <a:gd name="connsiteX117" fmla="*/ 4718027 w 12217206"/>
              <a:gd name="connsiteY117" fmla="*/ 4790035 h 4977304"/>
              <a:gd name="connsiteX118" fmla="*/ 4718961 w 12217206"/>
              <a:gd name="connsiteY118" fmla="*/ 4789806 h 4977304"/>
              <a:gd name="connsiteX119" fmla="*/ 4714055 w 12217206"/>
              <a:gd name="connsiteY119" fmla="*/ 4788426 h 4977304"/>
              <a:gd name="connsiteX120" fmla="*/ 4718027 w 12217206"/>
              <a:gd name="connsiteY120" fmla="*/ 4790035 h 4977304"/>
              <a:gd name="connsiteX121" fmla="*/ 4712381 w 12217206"/>
              <a:gd name="connsiteY121" fmla="*/ 4791420 h 4977304"/>
              <a:gd name="connsiteX122" fmla="*/ 4512801 w 12217206"/>
              <a:gd name="connsiteY122" fmla="*/ 4780666 h 4977304"/>
              <a:gd name="connsiteX123" fmla="*/ 4425588 w 12217206"/>
              <a:gd name="connsiteY123" fmla="*/ 4769100 h 4977304"/>
              <a:gd name="connsiteX124" fmla="*/ 4314086 w 12217206"/>
              <a:gd name="connsiteY124" fmla="*/ 4774822 h 4977304"/>
              <a:gd name="connsiteX125" fmla="*/ 4312230 w 12217206"/>
              <a:gd name="connsiteY125" fmla="*/ 4773365 h 4977304"/>
              <a:gd name="connsiteX126" fmla="*/ 4292278 w 12217206"/>
              <a:gd name="connsiteY126" fmla="*/ 4771325 h 4977304"/>
              <a:gd name="connsiteX127" fmla="*/ 4287201 w 12217206"/>
              <a:gd name="connsiteY127" fmla="*/ 4774493 h 4977304"/>
              <a:gd name="connsiteX128" fmla="*/ 4273289 w 12217206"/>
              <a:gd name="connsiteY128" fmla="*/ 4774225 h 4977304"/>
              <a:gd name="connsiteX129" fmla="*/ 4245283 w 12217206"/>
              <a:gd name="connsiteY129" fmla="*/ 4776749 h 4977304"/>
              <a:gd name="connsiteX130" fmla="*/ 4199245 w 12217206"/>
              <a:gd name="connsiteY130" fmla="*/ 4773714 h 4977304"/>
              <a:gd name="connsiteX131" fmla="*/ 4198941 w 12217206"/>
              <a:gd name="connsiteY131" fmla="*/ 4772347 h 4977304"/>
              <a:gd name="connsiteX132" fmla="*/ 4188453 w 12217206"/>
              <a:gd name="connsiteY132" fmla="*/ 4766228 h 4977304"/>
              <a:gd name="connsiteX133" fmla="*/ 4139982 w 12217206"/>
              <a:gd name="connsiteY133" fmla="*/ 4748999 h 4977304"/>
              <a:gd name="connsiteX134" fmla="*/ 4080374 w 12217206"/>
              <a:gd name="connsiteY134" fmla="*/ 4720184 h 4977304"/>
              <a:gd name="connsiteX135" fmla="*/ 4071828 w 12217206"/>
              <a:gd name="connsiteY135" fmla="*/ 4719278 h 4977304"/>
              <a:gd name="connsiteX136" fmla="*/ 4071710 w 12217206"/>
              <a:gd name="connsiteY136" fmla="*/ 4718953 h 4977304"/>
              <a:gd name="connsiteX137" fmla="*/ 4056247 w 12217206"/>
              <a:gd name="connsiteY137" fmla="*/ 4717622 h 4977304"/>
              <a:gd name="connsiteX138" fmla="*/ 4039668 w 12217206"/>
              <a:gd name="connsiteY138" fmla="*/ 4715861 h 4977304"/>
              <a:gd name="connsiteX139" fmla="*/ 4034303 w 12217206"/>
              <a:gd name="connsiteY139" fmla="*/ 4713218 h 4977304"/>
              <a:gd name="connsiteX140" fmla="*/ 4032672 w 12217206"/>
              <a:gd name="connsiteY140" fmla="*/ 4709236 h 4977304"/>
              <a:gd name="connsiteX141" fmla="*/ 4031088 w 12217206"/>
              <a:gd name="connsiteY141" fmla="*/ 4709491 h 4977304"/>
              <a:gd name="connsiteX142" fmla="*/ 4001867 w 12217206"/>
              <a:gd name="connsiteY142" fmla="*/ 4695842 h 4977304"/>
              <a:gd name="connsiteX143" fmla="*/ 3934220 w 12217206"/>
              <a:gd name="connsiteY143" fmla="*/ 4676884 h 4977304"/>
              <a:gd name="connsiteX144" fmla="*/ 3894676 w 12217206"/>
              <a:gd name="connsiteY144" fmla="*/ 4670743 h 4977304"/>
              <a:gd name="connsiteX145" fmla="*/ 3787232 w 12217206"/>
              <a:gd name="connsiteY145" fmla="*/ 4648764 h 4977304"/>
              <a:gd name="connsiteX146" fmla="*/ 3680057 w 12217206"/>
              <a:gd name="connsiteY146" fmla="*/ 4622784 h 4977304"/>
              <a:gd name="connsiteX147" fmla="*/ 3607627 w 12217206"/>
              <a:gd name="connsiteY147" fmla="*/ 4587738 h 4977304"/>
              <a:gd name="connsiteX148" fmla="*/ 3601451 w 12217206"/>
              <a:gd name="connsiteY148" fmla="*/ 4589218 h 4977304"/>
              <a:gd name="connsiteX149" fmla="*/ 3592338 w 12217206"/>
              <a:gd name="connsiteY149" fmla="*/ 4589396 h 4977304"/>
              <a:gd name="connsiteX150" fmla="*/ 3592104 w 12217206"/>
              <a:gd name="connsiteY150" fmla="*/ 4589103 h 4977304"/>
              <a:gd name="connsiteX151" fmla="*/ 3583586 w 12217206"/>
              <a:gd name="connsiteY151" fmla="*/ 4589853 h 4977304"/>
              <a:gd name="connsiteX152" fmla="*/ 3533777 w 12217206"/>
              <a:gd name="connsiteY152" fmla="*/ 4579320 h 4977304"/>
              <a:gd name="connsiteX153" fmla="*/ 3470906 w 12217206"/>
              <a:gd name="connsiteY153" fmla="*/ 4575344 h 4977304"/>
              <a:gd name="connsiteX154" fmla="*/ 3398460 w 12217206"/>
              <a:gd name="connsiteY154" fmla="*/ 4562260 h 4977304"/>
              <a:gd name="connsiteX155" fmla="*/ 3361644 w 12217206"/>
              <a:gd name="connsiteY155" fmla="*/ 4580670 h 4977304"/>
              <a:gd name="connsiteX156" fmla="*/ 3341795 w 12217206"/>
              <a:gd name="connsiteY156" fmla="*/ 4582496 h 4977304"/>
              <a:gd name="connsiteX157" fmla="*/ 3339469 w 12217206"/>
              <a:gd name="connsiteY157" fmla="*/ 4581438 h 4977304"/>
              <a:gd name="connsiteX158" fmla="*/ 3260180 w 12217206"/>
              <a:gd name="connsiteY158" fmla="*/ 4587820 h 4977304"/>
              <a:gd name="connsiteX159" fmla="*/ 3140460 w 12217206"/>
              <a:gd name="connsiteY159" fmla="*/ 4596263 h 4977304"/>
              <a:gd name="connsiteX160" fmla="*/ 3028270 w 12217206"/>
              <a:gd name="connsiteY160" fmla="*/ 4599134 h 4977304"/>
              <a:gd name="connsiteX161" fmla="*/ 2779714 w 12217206"/>
              <a:gd name="connsiteY161" fmla="*/ 4622831 h 4977304"/>
              <a:gd name="connsiteX162" fmla="*/ 2649525 w 12217206"/>
              <a:gd name="connsiteY162" fmla="*/ 4658086 h 4977304"/>
              <a:gd name="connsiteX163" fmla="*/ 2566315 w 12217206"/>
              <a:gd name="connsiteY163" fmla="*/ 4605776 h 4977304"/>
              <a:gd name="connsiteX164" fmla="*/ 2441626 w 12217206"/>
              <a:gd name="connsiteY164" fmla="*/ 4620872 h 4977304"/>
              <a:gd name="connsiteX165" fmla="*/ 2313568 w 12217206"/>
              <a:gd name="connsiteY165" fmla="*/ 4630067 h 4977304"/>
              <a:gd name="connsiteX166" fmla="*/ 2207105 w 12217206"/>
              <a:gd name="connsiteY166" fmla="*/ 4624384 h 4977304"/>
              <a:gd name="connsiteX167" fmla="*/ 2093268 w 12217206"/>
              <a:gd name="connsiteY167" fmla="*/ 4606236 h 4977304"/>
              <a:gd name="connsiteX168" fmla="*/ 1996024 w 12217206"/>
              <a:gd name="connsiteY168" fmla="*/ 4597526 h 4977304"/>
              <a:gd name="connsiteX169" fmla="*/ 1926886 w 12217206"/>
              <a:gd name="connsiteY169" fmla="*/ 4621358 h 4977304"/>
              <a:gd name="connsiteX170" fmla="*/ 1920368 w 12217206"/>
              <a:gd name="connsiteY170" fmla="*/ 4616112 h 4977304"/>
              <a:gd name="connsiteX171" fmla="*/ 1871831 w 12217206"/>
              <a:gd name="connsiteY171" fmla="*/ 4617844 h 4977304"/>
              <a:gd name="connsiteX172" fmla="*/ 1785463 w 12217206"/>
              <a:gd name="connsiteY172" fmla="*/ 4647841 h 4977304"/>
              <a:gd name="connsiteX173" fmla="*/ 1737045 w 12217206"/>
              <a:gd name="connsiteY173" fmla="*/ 4642356 h 4977304"/>
              <a:gd name="connsiteX174" fmla="*/ 1673954 w 12217206"/>
              <a:gd name="connsiteY174" fmla="*/ 4624601 h 4977304"/>
              <a:gd name="connsiteX175" fmla="*/ 1602834 w 12217206"/>
              <a:gd name="connsiteY175" fmla="*/ 4640924 h 4977304"/>
              <a:gd name="connsiteX176" fmla="*/ 1490351 w 12217206"/>
              <a:gd name="connsiteY176" fmla="*/ 4613132 h 4977304"/>
              <a:gd name="connsiteX177" fmla="*/ 1149212 w 12217206"/>
              <a:gd name="connsiteY177" fmla="*/ 4564210 h 4977304"/>
              <a:gd name="connsiteX178" fmla="*/ 938574 w 12217206"/>
              <a:gd name="connsiteY178" fmla="*/ 4566821 h 4977304"/>
              <a:gd name="connsiteX179" fmla="*/ 857697 w 12217206"/>
              <a:gd name="connsiteY179" fmla="*/ 4525391 h 4977304"/>
              <a:gd name="connsiteX180" fmla="*/ 836981 w 12217206"/>
              <a:gd name="connsiteY180" fmla="*/ 4526708 h 4977304"/>
              <a:gd name="connsiteX181" fmla="*/ 816264 w 12217206"/>
              <a:gd name="connsiteY181" fmla="*/ 4524575 h 4977304"/>
              <a:gd name="connsiteX182" fmla="*/ 810965 w 12217206"/>
              <a:gd name="connsiteY182" fmla="*/ 4527718 h 4977304"/>
              <a:gd name="connsiteX183" fmla="*/ 796509 w 12217206"/>
              <a:gd name="connsiteY183" fmla="*/ 4527387 h 4977304"/>
              <a:gd name="connsiteX184" fmla="*/ 767389 w 12217206"/>
              <a:gd name="connsiteY184" fmla="*/ 4529784 h 4977304"/>
              <a:gd name="connsiteX185" fmla="*/ 762544 w 12217206"/>
              <a:gd name="connsiteY185" fmla="*/ 4527372 h 4977304"/>
              <a:gd name="connsiteX186" fmla="*/ 719567 w 12217206"/>
              <a:gd name="connsiteY186" fmla="*/ 4526534 h 4977304"/>
              <a:gd name="connsiteX187" fmla="*/ 719262 w 12217206"/>
              <a:gd name="connsiteY187" fmla="*/ 4525164 h 4977304"/>
              <a:gd name="connsiteX188" fmla="*/ 708402 w 12217206"/>
              <a:gd name="connsiteY188" fmla="*/ 4518999 h 4977304"/>
              <a:gd name="connsiteX189" fmla="*/ 596394 w 12217206"/>
              <a:gd name="connsiteY189" fmla="*/ 4472455 h 4977304"/>
              <a:gd name="connsiteX190" fmla="*/ 578149 w 12217206"/>
              <a:gd name="connsiteY190" fmla="*/ 4469575 h 4977304"/>
              <a:gd name="connsiteX191" fmla="*/ 571336 w 12217206"/>
              <a:gd name="connsiteY191" fmla="*/ 4469781 h 4977304"/>
              <a:gd name="connsiteX192" fmla="*/ 444802 w 12217206"/>
              <a:gd name="connsiteY192" fmla="*/ 4428480 h 4977304"/>
              <a:gd name="connsiteX193" fmla="*/ 403746 w 12217206"/>
              <a:gd name="connsiteY193" fmla="*/ 4422157 h 4977304"/>
              <a:gd name="connsiteX194" fmla="*/ 292240 w 12217206"/>
              <a:gd name="connsiteY194" fmla="*/ 4399681 h 4977304"/>
              <a:gd name="connsiteX195" fmla="*/ 118302 w 12217206"/>
              <a:gd name="connsiteY195" fmla="*/ 4343421 h 4977304"/>
              <a:gd name="connsiteX196" fmla="*/ 15516 w 12217206"/>
              <a:gd name="connsiteY196" fmla="*/ 4340320 h 4977304"/>
              <a:gd name="connsiteX197" fmla="*/ 2 w 12217206"/>
              <a:gd name="connsiteY197" fmla="*/ 4334381 h 4977304"/>
              <a:gd name="connsiteX198" fmla="*/ 2 w 12217206"/>
              <a:gd name="connsiteY198" fmla="*/ 3589361 h 4977304"/>
              <a:gd name="connsiteX199" fmla="*/ 0 w 12217206"/>
              <a:gd name="connsiteY199" fmla="*/ 3589361 h 4977304"/>
              <a:gd name="connsiteX200" fmla="*/ 0 w 12217206"/>
              <a:gd name="connsiteY200" fmla="*/ 3513036 h 4977304"/>
              <a:gd name="connsiteX201" fmla="*/ 0 w 12217206"/>
              <a:gd name="connsiteY201" fmla="*/ 2672265 h 4977304"/>
              <a:gd name="connsiteX202" fmla="*/ 0 w 12217206"/>
              <a:gd name="connsiteY202" fmla="*/ 0 h 4977304"/>
              <a:gd name="connsiteX0" fmla="*/ 0 w 12198158"/>
              <a:gd name="connsiteY0" fmla="*/ 0 h 4977304"/>
              <a:gd name="connsiteX1" fmla="*/ 12192000 w 12198158"/>
              <a:gd name="connsiteY1" fmla="*/ 0 h 4977304"/>
              <a:gd name="connsiteX2" fmla="*/ 12192000 w 12198158"/>
              <a:gd name="connsiteY2" fmla="*/ 2726958 h 4977304"/>
              <a:gd name="connsiteX3" fmla="*/ 12198158 w 12198158"/>
              <a:gd name="connsiteY3" fmla="*/ 3664565 h 4977304"/>
              <a:gd name="connsiteX4" fmla="*/ 12132764 w 12198158"/>
              <a:gd name="connsiteY4" fmla="*/ 3748492 h 4977304"/>
              <a:gd name="connsiteX5" fmla="*/ 12053056 w 12198158"/>
              <a:gd name="connsiteY5" fmla="*/ 3749753 h 4977304"/>
              <a:gd name="connsiteX6" fmla="*/ 11938513 w 12198158"/>
              <a:gd name="connsiteY6" fmla="*/ 3754367 h 4977304"/>
              <a:gd name="connsiteX7" fmla="*/ 11853342 w 12198158"/>
              <a:gd name="connsiteY7" fmla="*/ 3782688 h 4977304"/>
              <a:gd name="connsiteX8" fmla="*/ 11704569 w 12198158"/>
              <a:gd name="connsiteY8" fmla="*/ 3839336 h 4977304"/>
              <a:gd name="connsiteX9" fmla="*/ 11577641 w 12198158"/>
              <a:gd name="connsiteY9" fmla="*/ 3885996 h 4977304"/>
              <a:gd name="connsiteX10" fmla="*/ 11508791 w 12198158"/>
              <a:gd name="connsiteY10" fmla="*/ 3969283 h 4977304"/>
              <a:gd name="connsiteX11" fmla="*/ 11388373 w 12198158"/>
              <a:gd name="connsiteY11" fmla="*/ 4027440 h 4977304"/>
              <a:gd name="connsiteX12" fmla="*/ 11276406 w 12198158"/>
              <a:gd name="connsiteY12" fmla="*/ 4056099 h 4977304"/>
              <a:gd name="connsiteX13" fmla="*/ 11190251 w 12198158"/>
              <a:gd name="connsiteY13" fmla="*/ 4073272 h 4977304"/>
              <a:gd name="connsiteX14" fmla="*/ 11139995 w 12198158"/>
              <a:gd name="connsiteY14" fmla="*/ 4081811 h 4977304"/>
              <a:gd name="connsiteX15" fmla="*/ 11040727 w 12198158"/>
              <a:gd name="connsiteY15" fmla="*/ 4081109 h 4977304"/>
              <a:gd name="connsiteX16" fmla="*/ 10969005 w 12198158"/>
              <a:gd name="connsiteY16" fmla="*/ 4091154 h 4977304"/>
              <a:gd name="connsiteX17" fmla="*/ 10899772 w 12198158"/>
              <a:gd name="connsiteY17" fmla="*/ 4122857 h 4977304"/>
              <a:gd name="connsiteX18" fmla="*/ 10838983 w 12198158"/>
              <a:gd name="connsiteY18" fmla="*/ 4155791 h 4977304"/>
              <a:gd name="connsiteX19" fmla="*/ 10769520 w 12198158"/>
              <a:gd name="connsiteY19" fmla="*/ 4198574 h 4977304"/>
              <a:gd name="connsiteX20" fmla="*/ 10570843 w 12198158"/>
              <a:gd name="connsiteY20" fmla="*/ 4255424 h 4977304"/>
              <a:gd name="connsiteX21" fmla="*/ 10512263 w 12198158"/>
              <a:gd name="connsiteY21" fmla="*/ 4291698 h 4977304"/>
              <a:gd name="connsiteX22" fmla="*/ 10439016 w 12198158"/>
              <a:gd name="connsiteY22" fmla="*/ 4293933 h 4977304"/>
              <a:gd name="connsiteX23" fmla="*/ 10376941 w 12198158"/>
              <a:gd name="connsiteY23" fmla="*/ 4298111 h 4977304"/>
              <a:gd name="connsiteX24" fmla="*/ 10329960 w 12198158"/>
              <a:gd name="connsiteY24" fmla="*/ 4298774 h 4977304"/>
              <a:gd name="connsiteX25" fmla="*/ 10254256 w 12198158"/>
              <a:gd name="connsiteY25" fmla="*/ 4309364 h 4977304"/>
              <a:gd name="connsiteX26" fmla="*/ 10119745 w 12198158"/>
              <a:gd name="connsiteY26" fmla="*/ 4321869 h 4977304"/>
              <a:gd name="connsiteX27" fmla="*/ 10075444 w 12198158"/>
              <a:gd name="connsiteY27" fmla="*/ 4324144 h 4977304"/>
              <a:gd name="connsiteX28" fmla="*/ 10032543 w 12198158"/>
              <a:gd name="connsiteY28" fmla="*/ 4322337 h 4977304"/>
              <a:gd name="connsiteX29" fmla="*/ 9953375 w 12198158"/>
              <a:gd name="connsiteY29" fmla="*/ 4339186 h 4977304"/>
              <a:gd name="connsiteX30" fmla="*/ 9841223 w 12198158"/>
              <a:gd name="connsiteY30" fmla="*/ 4346536 h 4977304"/>
              <a:gd name="connsiteX31" fmla="*/ 9721820 w 12198158"/>
              <a:gd name="connsiteY31" fmla="*/ 4368481 h 4977304"/>
              <a:gd name="connsiteX32" fmla="*/ 9578114 w 12198158"/>
              <a:gd name="connsiteY32" fmla="*/ 4380883 h 4977304"/>
              <a:gd name="connsiteX33" fmla="*/ 9336820 w 12198158"/>
              <a:gd name="connsiteY33" fmla="*/ 4430514 h 4977304"/>
              <a:gd name="connsiteX34" fmla="*/ 9272837 w 12198158"/>
              <a:gd name="connsiteY34" fmla="*/ 4491645 h 4977304"/>
              <a:gd name="connsiteX35" fmla="*/ 9188677 w 12198158"/>
              <a:gd name="connsiteY35" fmla="*/ 4497828 h 4977304"/>
              <a:gd name="connsiteX36" fmla="*/ 9183116 w 12198158"/>
              <a:gd name="connsiteY36" fmla="*/ 4507862 h 4977304"/>
              <a:gd name="connsiteX37" fmla="*/ 9145128 w 12198158"/>
              <a:gd name="connsiteY37" fmla="*/ 4520027 h 4977304"/>
              <a:gd name="connsiteX38" fmla="*/ 9144106 w 12198158"/>
              <a:gd name="connsiteY38" fmla="*/ 4518870 h 4977304"/>
              <a:gd name="connsiteX39" fmla="*/ 9131223 w 12198158"/>
              <a:gd name="connsiteY39" fmla="*/ 4516515 h 4977304"/>
              <a:gd name="connsiteX40" fmla="*/ 9107733 w 12198158"/>
              <a:gd name="connsiteY40" fmla="*/ 4515031 h 4977304"/>
              <a:gd name="connsiteX41" fmla="*/ 9047414 w 12198158"/>
              <a:gd name="connsiteY41" fmla="*/ 4506003 h 4977304"/>
              <a:gd name="connsiteX42" fmla="*/ 8999479 w 12198158"/>
              <a:gd name="connsiteY42" fmla="*/ 4509570 h 4977304"/>
              <a:gd name="connsiteX43" fmla="*/ 8999194 w 12198158"/>
              <a:gd name="connsiteY43" fmla="*/ 4509309 h 4977304"/>
              <a:gd name="connsiteX44" fmla="*/ 8990231 w 12198158"/>
              <a:gd name="connsiteY44" fmla="*/ 4510625 h 4977304"/>
              <a:gd name="connsiteX45" fmla="*/ 8984397 w 12198158"/>
              <a:gd name="connsiteY45" fmla="*/ 4512863 h 4977304"/>
              <a:gd name="connsiteX46" fmla="*/ 8968351 w 12198158"/>
              <a:gd name="connsiteY46" fmla="*/ 4516366 h 4977304"/>
              <a:gd name="connsiteX47" fmla="*/ 8962029 w 12198158"/>
              <a:gd name="connsiteY47" fmla="*/ 4515606 h 4977304"/>
              <a:gd name="connsiteX48" fmla="*/ 8957069 w 12198158"/>
              <a:gd name="connsiteY48" fmla="*/ 4513190 h 4977304"/>
              <a:gd name="connsiteX49" fmla="*/ 8889695 w 12198158"/>
              <a:gd name="connsiteY49" fmla="*/ 4533539 h 4977304"/>
              <a:gd name="connsiteX50" fmla="*/ 8746606 w 12198158"/>
              <a:gd name="connsiteY50" fmla="*/ 4530613 h 4977304"/>
              <a:gd name="connsiteX51" fmla="*/ 8702038 w 12198158"/>
              <a:gd name="connsiteY51" fmla="*/ 4532895 h 4977304"/>
              <a:gd name="connsiteX52" fmla="*/ 8590337 w 12198158"/>
              <a:gd name="connsiteY52" fmla="*/ 4542204 h 4977304"/>
              <a:gd name="connsiteX53" fmla="*/ 8519543 w 12198158"/>
              <a:gd name="connsiteY53" fmla="*/ 4526086 h 4977304"/>
              <a:gd name="connsiteX54" fmla="*/ 8505306 w 12198158"/>
              <a:gd name="connsiteY54" fmla="*/ 4532509 h 4977304"/>
              <a:gd name="connsiteX55" fmla="*/ 8500493 w 12198158"/>
              <a:gd name="connsiteY55" fmla="*/ 4535768 h 4977304"/>
              <a:gd name="connsiteX56" fmla="*/ 8492299 w 12198158"/>
              <a:gd name="connsiteY56" fmla="*/ 4538742 h 4977304"/>
              <a:gd name="connsiteX57" fmla="*/ 8491926 w 12198158"/>
              <a:gd name="connsiteY57" fmla="*/ 4538547 h 4977304"/>
              <a:gd name="connsiteX58" fmla="*/ 8484586 w 12198158"/>
              <a:gd name="connsiteY58" fmla="*/ 4541860 h 4977304"/>
              <a:gd name="connsiteX59" fmla="*/ 8361601 w 12198158"/>
              <a:gd name="connsiteY59" fmla="*/ 4557109 h 4977304"/>
              <a:gd name="connsiteX60" fmla="*/ 8348227 w 12198158"/>
              <a:gd name="connsiteY60" fmla="*/ 4557320 h 4977304"/>
              <a:gd name="connsiteX61" fmla="*/ 8346801 w 12198158"/>
              <a:gd name="connsiteY61" fmla="*/ 4556408 h 4977304"/>
              <a:gd name="connsiteX62" fmla="*/ 8308886 w 12198158"/>
              <a:gd name="connsiteY62" fmla="*/ 4575677 h 4977304"/>
              <a:gd name="connsiteX63" fmla="*/ 8289640 w 12198158"/>
              <a:gd name="connsiteY63" fmla="*/ 4590767 h 4977304"/>
              <a:gd name="connsiteX64" fmla="*/ 8278750 w 12198158"/>
              <a:gd name="connsiteY64" fmla="*/ 4597091 h 4977304"/>
              <a:gd name="connsiteX65" fmla="*/ 8277624 w 12198158"/>
              <a:gd name="connsiteY65" fmla="*/ 4601916 h 4977304"/>
              <a:gd name="connsiteX66" fmla="*/ 8260561 w 12198158"/>
              <a:gd name="connsiteY66" fmla="*/ 4609708 h 4977304"/>
              <a:gd name="connsiteX67" fmla="*/ 8257864 w 12198158"/>
              <a:gd name="connsiteY67" fmla="*/ 4609458 h 4977304"/>
              <a:gd name="connsiteX68" fmla="*/ 8246529 w 12198158"/>
              <a:gd name="connsiteY68" fmla="*/ 4620148 h 4977304"/>
              <a:gd name="connsiteX69" fmla="*/ 8240334 w 12198158"/>
              <a:gd name="connsiteY69" fmla="*/ 4634257 h 4977304"/>
              <a:gd name="connsiteX70" fmla="*/ 8084875 w 12198158"/>
              <a:gd name="connsiteY70" fmla="*/ 4684387 h 4977304"/>
              <a:gd name="connsiteX71" fmla="*/ 7900134 w 12198158"/>
              <a:gd name="connsiteY71" fmla="*/ 4729969 h 4977304"/>
              <a:gd name="connsiteX72" fmla="*/ 7713595 w 12198158"/>
              <a:gd name="connsiteY72" fmla="*/ 4757895 h 4977304"/>
              <a:gd name="connsiteX73" fmla="*/ 7609267 w 12198158"/>
              <a:gd name="connsiteY73" fmla="*/ 4754126 h 4977304"/>
              <a:gd name="connsiteX74" fmla="*/ 7522521 w 12198158"/>
              <a:gd name="connsiteY74" fmla="*/ 4760455 h 4977304"/>
              <a:gd name="connsiteX75" fmla="*/ 7514554 w 12198158"/>
              <a:gd name="connsiteY75" fmla="*/ 4763228 h 4977304"/>
              <a:gd name="connsiteX76" fmla="*/ 7502403 w 12198158"/>
              <a:gd name="connsiteY76" fmla="*/ 4764677 h 4977304"/>
              <a:gd name="connsiteX77" fmla="*/ 7502032 w 12198158"/>
              <a:gd name="connsiteY77" fmla="*/ 4764322 h 4977304"/>
              <a:gd name="connsiteX78" fmla="*/ 7490794 w 12198158"/>
              <a:gd name="connsiteY78" fmla="*/ 4766442 h 4977304"/>
              <a:gd name="connsiteX79" fmla="*/ 7400450 w 12198158"/>
              <a:gd name="connsiteY79" fmla="*/ 4757640 h 4977304"/>
              <a:gd name="connsiteX80" fmla="*/ 7307302 w 12198158"/>
              <a:gd name="connsiteY80" fmla="*/ 4747220 h 4977304"/>
              <a:gd name="connsiteX81" fmla="*/ 7305976 w 12198158"/>
              <a:gd name="connsiteY81" fmla="*/ 4745654 h 4977304"/>
              <a:gd name="connsiteX82" fmla="*/ 7213744 w 12198158"/>
              <a:gd name="connsiteY82" fmla="*/ 4773074 h 4977304"/>
              <a:gd name="connsiteX83" fmla="*/ 7196298 w 12198158"/>
              <a:gd name="connsiteY83" fmla="*/ 4778016 h 4977304"/>
              <a:gd name="connsiteX84" fmla="*/ 7192202 w 12198158"/>
              <a:gd name="connsiteY84" fmla="*/ 4783834 h 4977304"/>
              <a:gd name="connsiteX85" fmla="*/ 7166024 w 12198158"/>
              <a:gd name="connsiteY85" fmla="*/ 4788882 h 4977304"/>
              <a:gd name="connsiteX86" fmla="*/ 7092253 w 12198158"/>
              <a:gd name="connsiteY86" fmla="*/ 4802161 h 4977304"/>
              <a:gd name="connsiteX87" fmla="*/ 7013814 w 12198158"/>
              <a:gd name="connsiteY87" fmla="*/ 4801755 h 4977304"/>
              <a:gd name="connsiteX88" fmla="*/ 6899540 w 12198158"/>
              <a:gd name="connsiteY88" fmla="*/ 4833798 h 4977304"/>
              <a:gd name="connsiteX89" fmla="*/ 6703746 w 12198158"/>
              <a:gd name="connsiteY89" fmla="*/ 4864157 h 4977304"/>
              <a:gd name="connsiteX90" fmla="*/ 6545085 w 12198158"/>
              <a:gd name="connsiteY90" fmla="*/ 4895408 h 4977304"/>
              <a:gd name="connsiteX91" fmla="*/ 6313345 w 12198158"/>
              <a:gd name="connsiteY91" fmla="*/ 4946232 h 4977304"/>
              <a:gd name="connsiteX92" fmla="*/ 6164558 w 12198158"/>
              <a:gd name="connsiteY92" fmla="*/ 4948498 h 4977304"/>
              <a:gd name="connsiteX93" fmla="*/ 6069796 w 12198158"/>
              <a:gd name="connsiteY93" fmla="*/ 4970720 h 4977304"/>
              <a:gd name="connsiteX94" fmla="*/ 6064481 w 12198158"/>
              <a:gd name="connsiteY94" fmla="*/ 4969051 h 4977304"/>
              <a:gd name="connsiteX95" fmla="*/ 6044602 w 12198158"/>
              <a:gd name="connsiteY95" fmla="*/ 4969792 h 4977304"/>
              <a:gd name="connsiteX96" fmla="*/ 6037252 w 12198158"/>
              <a:gd name="connsiteY96" fmla="*/ 4960726 h 4977304"/>
              <a:gd name="connsiteX97" fmla="*/ 6006081 w 12198158"/>
              <a:gd name="connsiteY97" fmla="*/ 4955195 h 4977304"/>
              <a:gd name="connsiteX98" fmla="*/ 5920065 w 12198158"/>
              <a:gd name="connsiteY98" fmla="*/ 4944866 h 4977304"/>
              <a:gd name="connsiteX99" fmla="*/ 5755077 w 12198158"/>
              <a:gd name="connsiteY99" fmla="*/ 4976193 h 4977304"/>
              <a:gd name="connsiteX100" fmla="*/ 5623207 w 12198158"/>
              <a:gd name="connsiteY100" fmla="*/ 4977304 h 4977304"/>
              <a:gd name="connsiteX101" fmla="*/ 5467256 w 12198158"/>
              <a:gd name="connsiteY101" fmla="*/ 4962079 h 4977304"/>
              <a:gd name="connsiteX102" fmla="*/ 5429137 w 12198158"/>
              <a:gd name="connsiteY102" fmla="*/ 4949858 h 4977304"/>
              <a:gd name="connsiteX103" fmla="*/ 5378078 w 12198158"/>
              <a:gd name="connsiteY103" fmla="*/ 4930634 h 4977304"/>
              <a:gd name="connsiteX104" fmla="*/ 5258253 w 12198158"/>
              <a:gd name="connsiteY104" fmla="*/ 4908461 h 4977304"/>
              <a:gd name="connsiteX105" fmla="*/ 5219477 w 12198158"/>
              <a:gd name="connsiteY105" fmla="*/ 4896381 h 4977304"/>
              <a:gd name="connsiteX106" fmla="*/ 5171208 w 12198158"/>
              <a:gd name="connsiteY106" fmla="*/ 4893134 h 4977304"/>
              <a:gd name="connsiteX107" fmla="*/ 5153115 w 12198158"/>
              <a:gd name="connsiteY107" fmla="*/ 4885290 h 4977304"/>
              <a:gd name="connsiteX108" fmla="*/ 5139168 w 12198158"/>
              <a:gd name="connsiteY108" fmla="*/ 4881597 h 4977304"/>
              <a:gd name="connsiteX109" fmla="*/ 5136167 w 12198158"/>
              <a:gd name="connsiteY109" fmla="*/ 4879315 h 4977304"/>
              <a:gd name="connsiteX110" fmla="*/ 5118243 w 12198158"/>
              <a:gd name="connsiteY110" fmla="*/ 4867529 h 4977304"/>
              <a:gd name="connsiteX111" fmla="*/ 5062411 w 12198158"/>
              <a:gd name="connsiteY111" fmla="*/ 4874665 h 4977304"/>
              <a:gd name="connsiteX112" fmla="*/ 5008170 w 12198158"/>
              <a:gd name="connsiteY112" fmla="*/ 4856876 h 4977304"/>
              <a:gd name="connsiteX113" fmla="*/ 4837210 w 12198158"/>
              <a:gd name="connsiteY113" fmla="*/ 4830794 h 4977304"/>
              <a:gd name="connsiteX114" fmla="*/ 4759270 w 12198158"/>
              <a:gd name="connsiteY114" fmla="*/ 4800638 h 4977304"/>
              <a:gd name="connsiteX115" fmla="*/ 4720035 w 12198158"/>
              <a:gd name="connsiteY115" fmla="*/ 4790848 h 4977304"/>
              <a:gd name="connsiteX116" fmla="*/ 4718027 w 12198158"/>
              <a:gd name="connsiteY116" fmla="*/ 4790035 h 4977304"/>
              <a:gd name="connsiteX117" fmla="*/ 4718961 w 12198158"/>
              <a:gd name="connsiteY117" fmla="*/ 4789806 h 4977304"/>
              <a:gd name="connsiteX118" fmla="*/ 4714055 w 12198158"/>
              <a:gd name="connsiteY118" fmla="*/ 4788426 h 4977304"/>
              <a:gd name="connsiteX119" fmla="*/ 4718027 w 12198158"/>
              <a:gd name="connsiteY119" fmla="*/ 4790035 h 4977304"/>
              <a:gd name="connsiteX120" fmla="*/ 4712381 w 12198158"/>
              <a:gd name="connsiteY120" fmla="*/ 4791420 h 4977304"/>
              <a:gd name="connsiteX121" fmla="*/ 4512801 w 12198158"/>
              <a:gd name="connsiteY121" fmla="*/ 4780666 h 4977304"/>
              <a:gd name="connsiteX122" fmla="*/ 4425588 w 12198158"/>
              <a:gd name="connsiteY122" fmla="*/ 4769100 h 4977304"/>
              <a:gd name="connsiteX123" fmla="*/ 4314086 w 12198158"/>
              <a:gd name="connsiteY123" fmla="*/ 4774822 h 4977304"/>
              <a:gd name="connsiteX124" fmla="*/ 4312230 w 12198158"/>
              <a:gd name="connsiteY124" fmla="*/ 4773365 h 4977304"/>
              <a:gd name="connsiteX125" fmla="*/ 4292278 w 12198158"/>
              <a:gd name="connsiteY125" fmla="*/ 4771325 h 4977304"/>
              <a:gd name="connsiteX126" fmla="*/ 4287201 w 12198158"/>
              <a:gd name="connsiteY126" fmla="*/ 4774493 h 4977304"/>
              <a:gd name="connsiteX127" fmla="*/ 4273289 w 12198158"/>
              <a:gd name="connsiteY127" fmla="*/ 4774225 h 4977304"/>
              <a:gd name="connsiteX128" fmla="*/ 4245283 w 12198158"/>
              <a:gd name="connsiteY128" fmla="*/ 4776749 h 4977304"/>
              <a:gd name="connsiteX129" fmla="*/ 4199245 w 12198158"/>
              <a:gd name="connsiteY129" fmla="*/ 4773714 h 4977304"/>
              <a:gd name="connsiteX130" fmla="*/ 4198941 w 12198158"/>
              <a:gd name="connsiteY130" fmla="*/ 4772347 h 4977304"/>
              <a:gd name="connsiteX131" fmla="*/ 4188453 w 12198158"/>
              <a:gd name="connsiteY131" fmla="*/ 4766228 h 4977304"/>
              <a:gd name="connsiteX132" fmla="*/ 4139982 w 12198158"/>
              <a:gd name="connsiteY132" fmla="*/ 4748999 h 4977304"/>
              <a:gd name="connsiteX133" fmla="*/ 4080374 w 12198158"/>
              <a:gd name="connsiteY133" fmla="*/ 4720184 h 4977304"/>
              <a:gd name="connsiteX134" fmla="*/ 4071828 w 12198158"/>
              <a:gd name="connsiteY134" fmla="*/ 4719278 h 4977304"/>
              <a:gd name="connsiteX135" fmla="*/ 4071710 w 12198158"/>
              <a:gd name="connsiteY135" fmla="*/ 4718953 h 4977304"/>
              <a:gd name="connsiteX136" fmla="*/ 4056247 w 12198158"/>
              <a:gd name="connsiteY136" fmla="*/ 4717622 h 4977304"/>
              <a:gd name="connsiteX137" fmla="*/ 4039668 w 12198158"/>
              <a:gd name="connsiteY137" fmla="*/ 4715861 h 4977304"/>
              <a:gd name="connsiteX138" fmla="*/ 4034303 w 12198158"/>
              <a:gd name="connsiteY138" fmla="*/ 4713218 h 4977304"/>
              <a:gd name="connsiteX139" fmla="*/ 4032672 w 12198158"/>
              <a:gd name="connsiteY139" fmla="*/ 4709236 h 4977304"/>
              <a:gd name="connsiteX140" fmla="*/ 4031088 w 12198158"/>
              <a:gd name="connsiteY140" fmla="*/ 4709491 h 4977304"/>
              <a:gd name="connsiteX141" fmla="*/ 4001867 w 12198158"/>
              <a:gd name="connsiteY141" fmla="*/ 4695842 h 4977304"/>
              <a:gd name="connsiteX142" fmla="*/ 3934220 w 12198158"/>
              <a:gd name="connsiteY142" fmla="*/ 4676884 h 4977304"/>
              <a:gd name="connsiteX143" fmla="*/ 3894676 w 12198158"/>
              <a:gd name="connsiteY143" fmla="*/ 4670743 h 4977304"/>
              <a:gd name="connsiteX144" fmla="*/ 3787232 w 12198158"/>
              <a:gd name="connsiteY144" fmla="*/ 4648764 h 4977304"/>
              <a:gd name="connsiteX145" fmla="*/ 3680057 w 12198158"/>
              <a:gd name="connsiteY145" fmla="*/ 4622784 h 4977304"/>
              <a:gd name="connsiteX146" fmla="*/ 3607627 w 12198158"/>
              <a:gd name="connsiteY146" fmla="*/ 4587738 h 4977304"/>
              <a:gd name="connsiteX147" fmla="*/ 3601451 w 12198158"/>
              <a:gd name="connsiteY147" fmla="*/ 4589218 h 4977304"/>
              <a:gd name="connsiteX148" fmla="*/ 3592338 w 12198158"/>
              <a:gd name="connsiteY148" fmla="*/ 4589396 h 4977304"/>
              <a:gd name="connsiteX149" fmla="*/ 3592104 w 12198158"/>
              <a:gd name="connsiteY149" fmla="*/ 4589103 h 4977304"/>
              <a:gd name="connsiteX150" fmla="*/ 3583586 w 12198158"/>
              <a:gd name="connsiteY150" fmla="*/ 4589853 h 4977304"/>
              <a:gd name="connsiteX151" fmla="*/ 3533777 w 12198158"/>
              <a:gd name="connsiteY151" fmla="*/ 4579320 h 4977304"/>
              <a:gd name="connsiteX152" fmla="*/ 3470906 w 12198158"/>
              <a:gd name="connsiteY152" fmla="*/ 4575344 h 4977304"/>
              <a:gd name="connsiteX153" fmla="*/ 3398460 w 12198158"/>
              <a:gd name="connsiteY153" fmla="*/ 4562260 h 4977304"/>
              <a:gd name="connsiteX154" fmla="*/ 3361644 w 12198158"/>
              <a:gd name="connsiteY154" fmla="*/ 4580670 h 4977304"/>
              <a:gd name="connsiteX155" fmla="*/ 3341795 w 12198158"/>
              <a:gd name="connsiteY155" fmla="*/ 4582496 h 4977304"/>
              <a:gd name="connsiteX156" fmla="*/ 3339469 w 12198158"/>
              <a:gd name="connsiteY156" fmla="*/ 4581438 h 4977304"/>
              <a:gd name="connsiteX157" fmla="*/ 3260180 w 12198158"/>
              <a:gd name="connsiteY157" fmla="*/ 4587820 h 4977304"/>
              <a:gd name="connsiteX158" fmla="*/ 3140460 w 12198158"/>
              <a:gd name="connsiteY158" fmla="*/ 4596263 h 4977304"/>
              <a:gd name="connsiteX159" fmla="*/ 3028270 w 12198158"/>
              <a:gd name="connsiteY159" fmla="*/ 4599134 h 4977304"/>
              <a:gd name="connsiteX160" fmla="*/ 2779714 w 12198158"/>
              <a:gd name="connsiteY160" fmla="*/ 4622831 h 4977304"/>
              <a:gd name="connsiteX161" fmla="*/ 2649525 w 12198158"/>
              <a:gd name="connsiteY161" fmla="*/ 4658086 h 4977304"/>
              <a:gd name="connsiteX162" fmla="*/ 2566315 w 12198158"/>
              <a:gd name="connsiteY162" fmla="*/ 4605776 h 4977304"/>
              <a:gd name="connsiteX163" fmla="*/ 2441626 w 12198158"/>
              <a:gd name="connsiteY163" fmla="*/ 4620872 h 4977304"/>
              <a:gd name="connsiteX164" fmla="*/ 2313568 w 12198158"/>
              <a:gd name="connsiteY164" fmla="*/ 4630067 h 4977304"/>
              <a:gd name="connsiteX165" fmla="*/ 2207105 w 12198158"/>
              <a:gd name="connsiteY165" fmla="*/ 4624384 h 4977304"/>
              <a:gd name="connsiteX166" fmla="*/ 2093268 w 12198158"/>
              <a:gd name="connsiteY166" fmla="*/ 4606236 h 4977304"/>
              <a:gd name="connsiteX167" fmla="*/ 1996024 w 12198158"/>
              <a:gd name="connsiteY167" fmla="*/ 4597526 h 4977304"/>
              <a:gd name="connsiteX168" fmla="*/ 1926886 w 12198158"/>
              <a:gd name="connsiteY168" fmla="*/ 4621358 h 4977304"/>
              <a:gd name="connsiteX169" fmla="*/ 1920368 w 12198158"/>
              <a:gd name="connsiteY169" fmla="*/ 4616112 h 4977304"/>
              <a:gd name="connsiteX170" fmla="*/ 1871831 w 12198158"/>
              <a:gd name="connsiteY170" fmla="*/ 4617844 h 4977304"/>
              <a:gd name="connsiteX171" fmla="*/ 1785463 w 12198158"/>
              <a:gd name="connsiteY171" fmla="*/ 4647841 h 4977304"/>
              <a:gd name="connsiteX172" fmla="*/ 1737045 w 12198158"/>
              <a:gd name="connsiteY172" fmla="*/ 4642356 h 4977304"/>
              <a:gd name="connsiteX173" fmla="*/ 1673954 w 12198158"/>
              <a:gd name="connsiteY173" fmla="*/ 4624601 h 4977304"/>
              <a:gd name="connsiteX174" fmla="*/ 1602834 w 12198158"/>
              <a:gd name="connsiteY174" fmla="*/ 4640924 h 4977304"/>
              <a:gd name="connsiteX175" fmla="*/ 1490351 w 12198158"/>
              <a:gd name="connsiteY175" fmla="*/ 4613132 h 4977304"/>
              <a:gd name="connsiteX176" fmla="*/ 1149212 w 12198158"/>
              <a:gd name="connsiteY176" fmla="*/ 4564210 h 4977304"/>
              <a:gd name="connsiteX177" fmla="*/ 938574 w 12198158"/>
              <a:gd name="connsiteY177" fmla="*/ 4566821 h 4977304"/>
              <a:gd name="connsiteX178" fmla="*/ 857697 w 12198158"/>
              <a:gd name="connsiteY178" fmla="*/ 4525391 h 4977304"/>
              <a:gd name="connsiteX179" fmla="*/ 836981 w 12198158"/>
              <a:gd name="connsiteY179" fmla="*/ 4526708 h 4977304"/>
              <a:gd name="connsiteX180" fmla="*/ 816264 w 12198158"/>
              <a:gd name="connsiteY180" fmla="*/ 4524575 h 4977304"/>
              <a:gd name="connsiteX181" fmla="*/ 810965 w 12198158"/>
              <a:gd name="connsiteY181" fmla="*/ 4527718 h 4977304"/>
              <a:gd name="connsiteX182" fmla="*/ 796509 w 12198158"/>
              <a:gd name="connsiteY182" fmla="*/ 4527387 h 4977304"/>
              <a:gd name="connsiteX183" fmla="*/ 767389 w 12198158"/>
              <a:gd name="connsiteY183" fmla="*/ 4529784 h 4977304"/>
              <a:gd name="connsiteX184" fmla="*/ 762544 w 12198158"/>
              <a:gd name="connsiteY184" fmla="*/ 4527372 h 4977304"/>
              <a:gd name="connsiteX185" fmla="*/ 719567 w 12198158"/>
              <a:gd name="connsiteY185" fmla="*/ 4526534 h 4977304"/>
              <a:gd name="connsiteX186" fmla="*/ 719262 w 12198158"/>
              <a:gd name="connsiteY186" fmla="*/ 4525164 h 4977304"/>
              <a:gd name="connsiteX187" fmla="*/ 708402 w 12198158"/>
              <a:gd name="connsiteY187" fmla="*/ 4518999 h 4977304"/>
              <a:gd name="connsiteX188" fmla="*/ 596394 w 12198158"/>
              <a:gd name="connsiteY188" fmla="*/ 4472455 h 4977304"/>
              <a:gd name="connsiteX189" fmla="*/ 578149 w 12198158"/>
              <a:gd name="connsiteY189" fmla="*/ 4469575 h 4977304"/>
              <a:gd name="connsiteX190" fmla="*/ 571336 w 12198158"/>
              <a:gd name="connsiteY190" fmla="*/ 4469781 h 4977304"/>
              <a:gd name="connsiteX191" fmla="*/ 444802 w 12198158"/>
              <a:gd name="connsiteY191" fmla="*/ 4428480 h 4977304"/>
              <a:gd name="connsiteX192" fmla="*/ 403746 w 12198158"/>
              <a:gd name="connsiteY192" fmla="*/ 4422157 h 4977304"/>
              <a:gd name="connsiteX193" fmla="*/ 292240 w 12198158"/>
              <a:gd name="connsiteY193" fmla="*/ 4399681 h 4977304"/>
              <a:gd name="connsiteX194" fmla="*/ 118302 w 12198158"/>
              <a:gd name="connsiteY194" fmla="*/ 4343421 h 4977304"/>
              <a:gd name="connsiteX195" fmla="*/ 15516 w 12198158"/>
              <a:gd name="connsiteY195" fmla="*/ 4340320 h 4977304"/>
              <a:gd name="connsiteX196" fmla="*/ 2 w 12198158"/>
              <a:gd name="connsiteY196" fmla="*/ 4334381 h 4977304"/>
              <a:gd name="connsiteX197" fmla="*/ 2 w 12198158"/>
              <a:gd name="connsiteY197" fmla="*/ 3589361 h 4977304"/>
              <a:gd name="connsiteX198" fmla="*/ 0 w 12198158"/>
              <a:gd name="connsiteY198" fmla="*/ 3589361 h 4977304"/>
              <a:gd name="connsiteX199" fmla="*/ 0 w 12198158"/>
              <a:gd name="connsiteY199" fmla="*/ 3513036 h 4977304"/>
              <a:gd name="connsiteX200" fmla="*/ 0 w 12198158"/>
              <a:gd name="connsiteY200" fmla="*/ 2672265 h 4977304"/>
              <a:gd name="connsiteX201" fmla="*/ 0 w 12198158"/>
              <a:gd name="connsiteY201" fmla="*/ 0 h 4977304"/>
              <a:gd name="connsiteX0" fmla="*/ 0 w 12198158"/>
              <a:gd name="connsiteY0" fmla="*/ 0 h 4977304"/>
              <a:gd name="connsiteX1" fmla="*/ 12192000 w 12198158"/>
              <a:gd name="connsiteY1" fmla="*/ 0 h 4977304"/>
              <a:gd name="connsiteX2" fmla="*/ 12198158 w 12198158"/>
              <a:gd name="connsiteY2" fmla="*/ 3664565 h 4977304"/>
              <a:gd name="connsiteX3" fmla="*/ 12132764 w 12198158"/>
              <a:gd name="connsiteY3" fmla="*/ 3748492 h 4977304"/>
              <a:gd name="connsiteX4" fmla="*/ 12053056 w 12198158"/>
              <a:gd name="connsiteY4" fmla="*/ 3749753 h 4977304"/>
              <a:gd name="connsiteX5" fmla="*/ 11938513 w 12198158"/>
              <a:gd name="connsiteY5" fmla="*/ 3754367 h 4977304"/>
              <a:gd name="connsiteX6" fmla="*/ 11853342 w 12198158"/>
              <a:gd name="connsiteY6" fmla="*/ 3782688 h 4977304"/>
              <a:gd name="connsiteX7" fmla="*/ 11704569 w 12198158"/>
              <a:gd name="connsiteY7" fmla="*/ 3839336 h 4977304"/>
              <a:gd name="connsiteX8" fmla="*/ 11577641 w 12198158"/>
              <a:gd name="connsiteY8" fmla="*/ 3885996 h 4977304"/>
              <a:gd name="connsiteX9" fmla="*/ 11508791 w 12198158"/>
              <a:gd name="connsiteY9" fmla="*/ 3969283 h 4977304"/>
              <a:gd name="connsiteX10" fmla="*/ 11388373 w 12198158"/>
              <a:gd name="connsiteY10" fmla="*/ 4027440 h 4977304"/>
              <a:gd name="connsiteX11" fmla="*/ 11276406 w 12198158"/>
              <a:gd name="connsiteY11" fmla="*/ 4056099 h 4977304"/>
              <a:gd name="connsiteX12" fmla="*/ 11190251 w 12198158"/>
              <a:gd name="connsiteY12" fmla="*/ 4073272 h 4977304"/>
              <a:gd name="connsiteX13" fmla="*/ 11139995 w 12198158"/>
              <a:gd name="connsiteY13" fmla="*/ 4081811 h 4977304"/>
              <a:gd name="connsiteX14" fmla="*/ 11040727 w 12198158"/>
              <a:gd name="connsiteY14" fmla="*/ 4081109 h 4977304"/>
              <a:gd name="connsiteX15" fmla="*/ 10969005 w 12198158"/>
              <a:gd name="connsiteY15" fmla="*/ 4091154 h 4977304"/>
              <a:gd name="connsiteX16" fmla="*/ 10899772 w 12198158"/>
              <a:gd name="connsiteY16" fmla="*/ 4122857 h 4977304"/>
              <a:gd name="connsiteX17" fmla="*/ 10838983 w 12198158"/>
              <a:gd name="connsiteY17" fmla="*/ 4155791 h 4977304"/>
              <a:gd name="connsiteX18" fmla="*/ 10769520 w 12198158"/>
              <a:gd name="connsiteY18" fmla="*/ 4198574 h 4977304"/>
              <a:gd name="connsiteX19" fmla="*/ 10570843 w 12198158"/>
              <a:gd name="connsiteY19" fmla="*/ 4255424 h 4977304"/>
              <a:gd name="connsiteX20" fmla="*/ 10512263 w 12198158"/>
              <a:gd name="connsiteY20" fmla="*/ 4291698 h 4977304"/>
              <a:gd name="connsiteX21" fmla="*/ 10439016 w 12198158"/>
              <a:gd name="connsiteY21" fmla="*/ 4293933 h 4977304"/>
              <a:gd name="connsiteX22" fmla="*/ 10376941 w 12198158"/>
              <a:gd name="connsiteY22" fmla="*/ 4298111 h 4977304"/>
              <a:gd name="connsiteX23" fmla="*/ 10329960 w 12198158"/>
              <a:gd name="connsiteY23" fmla="*/ 4298774 h 4977304"/>
              <a:gd name="connsiteX24" fmla="*/ 10254256 w 12198158"/>
              <a:gd name="connsiteY24" fmla="*/ 4309364 h 4977304"/>
              <a:gd name="connsiteX25" fmla="*/ 10119745 w 12198158"/>
              <a:gd name="connsiteY25" fmla="*/ 4321869 h 4977304"/>
              <a:gd name="connsiteX26" fmla="*/ 10075444 w 12198158"/>
              <a:gd name="connsiteY26" fmla="*/ 4324144 h 4977304"/>
              <a:gd name="connsiteX27" fmla="*/ 10032543 w 12198158"/>
              <a:gd name="connsiteY27" fmla="*/ 4322337 h 4977304"/>
              <a:gd name="connsiteX28" fmla="*/ 9953375 w 12198158"/>
              <a:gd name="connsiteY28" fmla="*/ 4339186 h 4977304"/>
              <a:gd name="connsiteX29" fmla="*/ 9841223 w 12198158"/>
              <a:gd name="connsiteY29" fmla="*/ 4346536 h 4977304"/>
              <a:gd name="connsiteX30" fmla="*/ 9721820 w 12198158"/>
              <a:gd name="connsiteY30" fmla="*/ 4368481 h 4977304"/>
              <a:gd name="connsiteX31" fmla="*/ 9578114 w 12198158"/>
              <a:gd name="connsiteY31" fmla="*/ 4380883 h 4977304"/>
              <a:gd name="connsiteX32" fmla="*/ 9336820 w 12198158"/>
              <a:gd name="connsiteY32" fmla="*/ 4430514 h 4977304"/>
              <a:gd name="connsiteX33" fmla="*/ 9272837 w 12198158"/>
              <a:gd name="connsiteY33" fmla="*/ 4491645 h 4977304"/>
              <a:gd name="connsiteX34" fmla="*/ 9188677 w 12198158"/>
              <a:gd name="connsiteY34" fmla="*/ 4497828 h 4977304"/>
              <a:gd name="connsiteX35" fmla="*/ 9183116 w 12198158"/>
              <a:gd name="connsiteY35" fmla="*/ 4507862 h 4977304"/>
              <a:gd name="connsiteX36" fmla="*/ 9145128 w 12198158"/>
              <a:gd name="connsiteY36" fmla="*/ 4520027 h 4977304"/>
              <a:gd name="connsiteX37" fmla="*/ 9144106 w 12198158"/>
              <a:gd name="connsiteY37" fmla="*/ 4518870 h 4977304"/>
              <a:gd name="connsiteX38" fmla="*/ 9131223 w 12198158"/>
              <a:gd name="connsiteY38" fmla="*/ 4516515 h 4977304"/>
              <a:gd name="connsiteX39" fmla="*/ 9107733 w 12198158"/>
              <a:gd name="connsiteY39" fmla="*/ 4515031 h 4977304"/>
              <a:gd name="connsiteX40" fmla="*/ 9047414 w 12198158"/>
              <a:gd name="connsiteY40" fmla="*/ 4506003 h 4977304"/>
              <a:gd name="connsiteX41" fmla="*/ 8999479 w 12198158"/>
              <a:gd name="connsiteY41" fmla="*/ 4509570 h 4977304"/>
              <a:gd name="connsiteX42" fmla="*/ 8999194 w 12198158"/>
              <a:gd name="connsiteY42" fmla="*/ 4509309 h 4977304"/>
              <a:gd name="connsiteX43" fmla="*/ 8990231 w 12198158"/>
              <a:gd name="connsiteY43" fmla="*/ 4510625 h 4977304"/>
              <a:gd name="connsiteX44" fmla="*/ 8984397 w 12198158"/>
              <a:gd name="connsiteY44" fmla="*/ 4512863 h 4977304"/>
              <a:gd name="connsiteX45" fmla="*/ 8968351 w 12198158"/>
              <a:gd name="connsiteY45" fmla="*/ 4516366 h 4977304"/>
              <a:gd name="connsiteX46" fmla="*/ 8962029 w 12198158"/>
              <a:gd name="connsiteY46" fmla="*/ 4515606 h 4977304"/>
              <a:gd name="connsiteX47" fmla="*/ 8957069 w 12198158"/>
              <a:gd name="connsiteY47" fmla="*/ 4513190 h 4977304"/>
              <a:gd name="connsiteX48" fmla="*/ 8889695 w 12198158"/>
              <a:gd name="connsiteY48" fmla="*/ 4533539 h 4977304"/>
              <a:gd name="connsiteX49" fmla="*/ 8746606 w 12198158"/>
              <a:gd name="connsiteY49" fmla="*/ 4530613 h 4977304"/>
              <a:gd name="connsiteX50" fmla="*/ 8702038 w 12198158"/>
              <a:gd name="connsiteY50" fmla="*/ 4532895 h 4977304"/>
              <a:gd name="connsiteX51" fmla="*/ 8590337 w 12198158"/>
              <a:gd name="connsiteY51" fmla="*/ 4542204 h 4977304"/>
              <a:gd name="connsiteX52" fmla="*/ 8519543 w 12198158"/>
              <a:gd name="connsiteY52" fmla="*/ 4526086 h 4977304"/>
              <a:gd name="connsiteX53" fmla="*/ 8505306 w 12198158"/>
              <a:gd name="connsiteY53" fmla="*/ 4532509 h 4977304"/>
              <a:gd name="connsiteX54" fmla="*/ 8500493 w 12198158"/>
              <a:gd name="connsiteY54" fmla="*/ 4535768 h 4977304"/>
              <a:gd name="connsiteX55" fmla="*/ 8492299 w 12198158"/>
              <a:gd name="connsiteY55" fmla="*/ 4538742 h 4977304"/>
              <a:gd name="connsiteX56" fmla="*/ 8491926 w 12198158"/>
              <a:gd name="connsiteY56" fmla="*/ 4538547 h 4977304"/>
              <a:gd name="connsiteX57" fmla="*/ 8484586 w 12198158"/>
              <a:gd name="connsiteY57" fmla="*/ 4541860 h 4977304"/>
              <a:gd name="connsiteX58" fmla="*/ 8361601 w 12198158"/>
              <a:gd name="connsiteY58" fmla="*/ 4557109 h 4977304"/>
              <a:gd name="connsiteX59" fmla="*/ 8348227 w 12198158"/>
              <a:gd name="connsiteY59" fmla="*/ 4557320 h 4977304"/>
              <a:gd name="connsiteX60" fmla="*/ 8346801 w 12198158"/>
              <a:gd name="connsiteY60" fmla="*/ 4556408 h 4977304"/>
              <a:gd name="connsiteX61" fmla="*/ 8308886 w 12198158"/>
              <a:gd name="connsiteY61" fmla="*/ 4575677 h 4977304"/>
              <a:gd name="connsiteX62" fmla="*/ 8289640 w 12198158"/>
              <a:gd name="connsiteY62" fmla="*/ 4590767 h 4977304"/>
              <a:gd name="connsiteX63" fmla="*/ 8278750 w 12198158"/>
              <a:gd name="connsiteY63" fmla="*/ 4597091 h 4977304"/>
              <a:gd name="connsiteX64" fmla="*/ 8277624 w 12198158"/>
              <a:gd name="connsiteY64" fmla="*/ 4601916 h 4977304"/>
              <a:gd name="connsiteX65" fmla="*/ 8260561 w 12198158"/>
              <a:gd name="connsiteY65" fmla="*/ 4609708 h 4977304"/>
              <a:gd name="connsiteX66" fmla="*/ 8257864 w 12198158"/>
              <a:gd name="connsiteY66" fmla="*/ 4609458 h 4977304"/>
              <a:gd name="connsiteX67" fmla="*/ 8246529 w 12198158"/>
              <a:gd name="connsiteY67" fmla="*/ 4620148 h 4977304"/>
              <a:gd name="connsiteX68" fmla="*/ 8240334 w 12198158"/>
              <a:gd name="connsiteY68" fmla="*/ 4634257 h 4977304"/>
              <a:gd name="connsiteX69" fmla="*/ 8084875 w 12198158"/>
              <a:gd name="connsiteY69" fmla="*/ 4684387 h 4977304"/>
              <a:gd name="connsiteX70" fmla="*/ 7900134 w 12198158"/>
              <a:gd name="connsiteY70" fmla="*/ 4729969 h 4977304"/>
              <a:gd name="connsiteX71" fmla="*/ 7713595 w 12198158"/>
              <a:gd name="connsiteY71" fmla="*/ 4757895 h 4977304"/>
              <a:gd name="connsiteX72" fmla="*/ 7609267 w 12198158"/>
              <a:gd name="connsiteY72" fmla="*/ 4754126 h 4977304"/>
              <a:gd name="connsiteX73" fmla="*/ 7522521 w 12198158"/>
              <a:gd name="connsiteY73" fmla="*/ 4760455 h 4977304"/>
              <a:gd name="connsiteX74" fmla="*/ 7514554 w 12198158"/>
              <a:gd name="connsiteY74" fmla="*/ 4763228 h 4977304"/>
              <a:gd name="connsiteX75" fmla="*/ 7502403 w 12198158"/>
              <a:gd name="connsiteY75" fmla="*/ 4764677 h 4977304"/>
              <a:gd name="connsiteX76" fmla="*/ 7502032 w 12198158"/>
              <a:gd name="connsiteY76" fmla="*/ 4764322 h 4977304"/>
              <a:gd name="connsiteX77" fmla="*/ 7490794 w 12198158"/>
              <a:gd name="connsiteY77" fmla="*/ 4766442 h 4977304"/>
              <a:gd name="connsiteX78" fmla="*/ 7400450 w 12198158"/>
              <a:gd name="connsiteY78" fmla="*/ 4757640 h 4977304"/>
              <a:gd name="connsiteX79" fmla="*/ 7307302 w 12198158"/>
              <a:gd name="connsiteY79" fmla="*/ 4747220 h 4977304"/>
              <a:gd name="connsiteX80" fmla="*/ 7305976 w 12198158"/>
              <a:gd name="connsiteY80" fmla="*/ 4745654 h 4977304"/>
              <a:gd name="connsiteX81" fmla="*/ 7213744 w 12198158"/>
              <a:gd name="connsiteY81" fmla="*/ 4773074 h 4977304"/>
              <a:gd name="connsiteX82" fmla="*/ 7196298 w 12198158"/>
              <a:gd name="connsiteY82" fmla="*/ 4778016 h 4977304"/>
              <a:gd name="connsiteX83" fmla="*/ 7192202 w 12198158"/>
              <a:gd name="connsiteY83" fmla="*/ 4783834 h 4977304"/>
              <a:gd name="connsiteX84" fmla="*/ 7166024 w 12198158"/>
              <a:gd name="connsiteY84" fmla="*/ 4788882 h 4977304"/>
              <a:gd name="connsiteX85" fmla="*/ 7092253 w 12198158"/>
              <a:gd name="connsiteY85" fmla="*/ 4802161 h 4977304"/>
              <a:gd name="connsiteX86" fmla="*/ 7013814 w 12198158"/>
              <a:gd name="connsiteY86" fmla="*/ 4801755 h 4977304"/>
              <a:gd name="connsiteX87" fmla="*/ 6899540 w 12198158"/>
              <a:gd name="connsiteY87" fmla="*/ 4833798 h 4977304"/>
              <a:gd name="connsiteX88" fmla="*/ 6703746 w 12198158"/>
              <a:gd name="connsiteY88" fmla="*/ 4864157 h 4977304"/>
              <a:gd name="connsiteX89" fmla="*/ 6545085 w 12198158"/>
              <a:gd name="connsiteY89" fmla="*/ 4895408 h 4977304"/>
              <a:gd name="connsiteX90" fmla="*/ 6313345 w 12198158"/>
              <a:gd name="connsiteY90" fmla="*/ 4946232 h 4977304"/>
              <a:gd name="connsiteX91" fmla="*/ 6164558 w 12198158"/>
              <a:gd name="connsiteY91" fmla="*/ 4948498 h 4977304"/>
              <a:gd name="connsiteX92" fmla="*/ 6069796 w 12198158"/>
              <a:gd name="connsiteY92" fmla="*/ 4970720 h 4977304"/>
              <a:gd name="connsiteX93" fmla="*/ 6064481 w 12198158"/>
              <a:gd name="connsiteY93" fmla="*/ 4969051 h 4977304"/>
              <a:gd name="connsiteX94" fmla="*/ 6044602 w 12198158"/>
              <a:gd name="connsiteY94" fmla="*/ 4969792 h 4977304"/>
              <a:gd name="connsiteX95" fmla="*/ 6037252 w 12198158"/>
              <a:gd name="connsiteY95" fmla="*/ 4960726 h 4977304"/>
              <a:gd name="connsiteX96" fmla="*/ 6006081 w 12198158"/>
              <a:gd name="connsiteY96" fmla="*/ 4955195 h 4977304"/>
              <a:gd name="connsiteX97" fmla="*/ 5920065 w 12198158"/>
              <a:gd name="connsiteY97" fmla="*/ 4944866 h 4977304"/>
              <a:gd name="connsiteX98" fmla="*/ 5755077 w 12198158"/>
              <a:gd name="connsiteY98" fmla="*/ 4976193 h 4977304"/>
              <a:gd name="connsiteX99" fmla="*/ 5623207 w 12198158"/>
              <a:gd name="connsiteY99" fmla="*/ 4977304 h 4977304"/>
              <a:gd name="connsiteX100" fmla="*/ 5467256 w 12198158"/>
              <a:gd name="connsiteY100" fmla="*/ 4962079 h 4977304"/>
              <a:gd name="connsiteX101" fmla="*/ 5429137 w 12198158"/>
              <a:gd name="connsiteY101" fmla="*/ 4949858 h 4977304"/>
              <a:gd name="connsiteX102" fmla="*/ 5378078 w 12198158"/>
              <a:gd name="connsiteY102" fmla="*/ 4930634 h 4977304"/>
              <a:gd name="connsiteX103" fmla="*/ 5258253 w 12198158"/>
              <a:gd name="connsiteY103" fmla="*/ 4908461 h 4977304"/>
              <a:gd name="connsiteX104" fmla="*/ 5219477 w 12198158"/>
              <a:gd name="connsiteY104" fmla="*/ 4896381 h 4977304"/>
              <a:gd name="connsiteX105" fmla="*/ 5171208 w 12198158"/>
              <a:gd name="connsiteY105" fmla="*/ 4893134 h 4977304"/>
              <a:gd name="connsiteX106" fmla="*/ 5153115 w 12198158"/>
              <a:gd name="connsiteY106" fmla="*/ 4885290 h 4977304"/>
              <a:gd name="connsiteX107" fmla="*/ 5139168 w 12198158"/>
              <a:gd name="connsiteY107" fmla="*/ 4881597 h 4977304"/>
              <a:gd name="connsiteX108" fmla="*/ 5136167 w 12198158"/>
              <a:gd name="connsiteY108" fmla="*/ 4879315 h 4977304"/>
              <a:gd name="connsiteX109" fmla="*/ 5118243 w 12198158"/>
              <a:gd name="connsiteY109" fmla="*/ 4867529 h 4977304"/>
              <a:gd name="connsiteX110" fmla="*/ 5062411 w 12198158"/>
              <a:gd name="connsiteY110" fmla="*/ 4874665 h 4977304"/>
              <a:gd name="connsiteX111" fmla="*/ 5008170 w 12198158"/>
              <a:gd name="connsiteY111" fmla="*/ 4856876 h 4977304"/>
              <a:gd name="connsiteX112" fmla="*/ 4837210 w 12198158"/>
              <a:gd name="connsiteY112" fmla="*/ 4830794 h 4977304"/>
              <a:gd name="connsiteX113" fmla="*/ 4759270 w 12198158"/>
              <a:gd name="connsiteY113" fmla="*/ 4800638 h 4977304"/>
              <a:gd name="connsiteX114" fmla="*/ 4720035 w 12198158"/>
              <a:gd name="connsiteY114" fmla="*/ 4790848 h 4977304"/>
              <a:gd name="connsiteX115" fmla="*/ 4718027 w 12198158"/>
              <a:gd name="connsiteY115" fmla="*/ 4790035 h 4977304"/>
              <a:gd name="connsiteX116" fmla="*/ 4718961 w 12198158"/>
              <a:gd name="connsiteY116" fmla="*/ 4789806 h 4977304"/>
              <a:gd name="connsiteX117" fmla="*/ 4714055 w 12198158"/>
              <a:gd name="connsiteY117" fmla="*/ 4788426 h 4977304"/>
              <a:gd name="connsiteX118" fmla="*/ 4718027 w 12198158"/>
              <a:gd name="connsiteY118" fmla="*/ 4790035 h 4977304"/>
              <a:gd name="connsiteX119" fmla="*/ 4712381 w 12198158"/>
              <a:gd name="connsiteY119" fmla="*/ 4791420 h 4977304"/>
              <a:gd name="connsiteX120" fmla="*/ 4512801 w 12198158"/>
              <a:gd name="connsiteY120" fmla="*/ 4780666 h 4977304"/>
              <a:gd name="connsiteX121" fmla="*/ 4425588 w 12198158"/>
              <a:gd name="connsiteY121" fmla="*/ 4769100 h 4977304"/>
              <a:gd name="connsiteX122" fmla="*/ 4314086 w 12198158"/>
              <a:gd name="connsiteY122" fmla="*/ 4774822 h 4977304"/>
              <a:gd name="connsiteX123" fmla="*/ 4312230 w 12198158"/>
              <a:gd name="connsiteY123" fmla="*/ 4773365 h 4977304"/>
              <a:gd name="connsiteX124" fmla="*/ 4292278 w 12198158"/>
              <a:gd name="connsiteY124" fmla="*/ 4771325 h 4977304"/>
              <a:gd name="connsiteX125" fmla="*/ 4287201 w 12198158"/>
              <a:gd name="connsiteY125" fmla="*/ 4774493 h 4977304"/>
              <a:gd name="connsiteX126" fmla="*/ 4273289 w 12198158"/>
              <a:gd name="connsiteY126" fmla="*/ 4774225 h 4977304"/>
              <a:gd name="connsiteX127" fmla="*/ 4245283 w 12198158"/>
              <a:gd name="connsiteY127" fmla="*/ 4776749 h 4977304"/>
              <a:gd name="connsiteX128" fmla="*/ 4199245 w 12198158"/>
              <a:gd name="connsiteY128" fmla="*/ 4773714 h 4977304"/>
              <a:gd name="connsiteX129" fmla="*/ 4198941 w 12198158"/>
              <a:gd name="connsiteY129" fmla="*/ 4772347 h 4977304"/>
              <a:gd name="connsiteX130" fmla="*/ 4188453 w 12198158"/>
              <a:gd name="connsiteY130" fmla="*/ 4766228 h 4977304"/>
              <a:gd name="connsiteX131" fmla="*/ 4139982 w 12198158"/>
              <a:gd name="connsiteY131" fmla="*/ 4748999 h 4977304"/>
              <a:gd name="connsiteX132" fmla="*/ 4080374 w 12198158"/>
              <a:gd name="connsiteY132" fmla="*/ 4720184 h 4977304"/>
              <a:gd name="connsiteX133" fmla="*/ 4071828 w 12198158"/>
              <a:gd name="connsiteY133" fmla="*/ 4719278 h 4977304"/>
              <a:gd name="connsiteX134" fmla="*/ 4071710 w 12198158"/>
              <a:gd name="connsiteY134" fmla="*/ 4718953 h 4977304"/>
              <a:gd name="connsiteX135" fmla="*/ 4056247 w 12198158"/>
              <a:gd name="connsiteY135" fmla="*/ 4717622 h 4977304"/>
              <a:gd name="connsiteX136" fmla="*/ 4039668 w 12198158"/>
              <a:gd name="connsiteY136" fmla="*/ 4715861 h 4977304"/>
              <a:gd name="connsiteX137" fmla="*/ 4034303 w 12198158"/>
              <a:gd name="connsiteY137" fmla="*/ 4713218 h 4977304"/>
              <a:gd name="connsiteX138" fmla="*/ 4032672 w 12198158"/>
              <a:gd name="connsiteY138" fmla="*/ 4709236 h 4977304"/>
              <a:gd name="connsiteX139" fmla="*/ 4031088 w 12198158"/>
              <a:gd name="connsiteY139" fmla="*/ 4709491 h 4977304"/>
              <a:gd name="connsiteX140" fmla="*/ 4001867 w 12198158"/>
              <a:gd name="connsiteY140" fmla="*/ 4695842 h 4977304"/>
              <a:gd name="connsiteX141" fmla="*/ 3934220 w 12198158"/>
              <a:gd name="connsiteY141" fmla="*/ 4676884 h 4977304"/>
              <a:gd name="connsiteX142" fmla="*/ 3894676 w 12198158"/>
              <a:gd name="connsiteY142" fmla="*/ 4670743 h 4977304"/>
              <a:gd name="connsiteX143" fmla="*/ 3787232 w 12198158"/>
              <a:gd name="connsiteY143" fmla="*/ 4648764 h 4977304"/>
              <a:gd name="connsiteX144" fmla="*/ 3680057 w 12198158"/>
              <a:gd name="connsiteY144" fmla="*/ 4622784 h 4977304"/>
              <a:gd name="connsiteX145" fmla="*/ 3607627 w 12198158"/>
              <a:gd name="connsiteY145" fmla="*/ 4587738 h 4977304"/>
              <a:gd name="connsiteX146" fmla="*/ 3601451 w 12198158"/>
              <a:gd name="connsiteY146" fmla="*/ 4589218 h 4977304"/>
              <a:gd name="connsiteX147" fmla="*/ 3592338 w 12198158"/>
              <a:gd name="connsiteY147" fmla="*/ 4589396 h 4977304"/>
              <a:gd name="connsiteX148" fmla="*/ 3592104 w 12198158"/>
              <a:gd name="connsiteY148" fmla="*/ 4589103 h 4977304"/>
              <a:gd name="connsiteX149" fmla="*/ 3583586 w 12198158"/>
              <a:gd name="connsiteY149" fmla="*/ 4589853 h 4977304"/>
              <a:gd name="connsiteX150" fmla="*/ 3533777 w 12198158"/>
              <a:gd name="connsiteY150" fmla="*/ 4579320 h 4977304"/>
              <a:gd name="connsiteX151" fmla="*/ 3470906 w 12198158"/>
              <a:gd name="connsiteY151" fmla="*/ 4575344 h 4977304"/>
              <a:gd name="connsiteX152" fmla="*/ 3398460 w 12198158"/>
              <a:gd name="connsiteY152" fmla="*/ 4562260 h 4977304"/>
              <a:gd name="connsiteX153" fmla="*/ 3361644 w 12198158"/>
              <a:gd name="connsiteY153" fmla="*/ 4580670 h 4977304"/>
              <a:gd name="connsiteX154" fmla="*/ 3341795 w 12198158"/>
              <a:gd name="connsiteY154" fmla="*/ 4582496 h 4977304"/>
              <a:gd name="connsiteX155" fmla="*/ 3339469 w 12198158"/>
              <a:gd name="connsiteY155" fmla="*/ 4581438 h 4977304"/>
              <a:gd name="connsiteX156" fmla="*/ 3260180 w 12198158"/>
              <a:gd name="connsiteY156" fmla="*/ 4587820 h 4977304"/>
              <a:gd name="connsiteX157" fmla="*/ 3140460 w 12198158"/>
              <a:gd name="connsiteY157" fmla="*/ 4596263 h 4977304"/>
              <a:gd name="connsiteX158" fmla="*/ 3028270 w 12198158"/>
              <a:gd name="connsiteY158" fmla="*/ 4599134 h 4977304"/>
              <a:gd name="connsiteX159" fmla="*/ 2779714 w 12198158"/>
              <a:gd name="connsiteY159" fmla="*/ 4622831 h 4977304"/>
              <a:gd name="connsiteX160" fmla="*/ 2649525 w 12198158"/>
              <a:gd name="connsiteY160" fmla="*/ 4658086 h 4977304"/>
              <a:gd name="connsiteX161" fmla="*/ 2566315 w 12198158"/>
              <a:gd name="connsiteY161" fmla="*/ 4605776 h 4977304"/>
              <a:gd name="connsiteX162" fmla="*/ 2441626 w 12198158"/>
              <a:gd name="connsiteY162" fmla="*/ 4620872 h 4977304"/>
              <a:gd name="connsiteX163" fmla="*/ 2313568 w 12198158"/>
              <a:gd name="connsiteY163" fmla="*/ 4630067 h 4977304"/>
              <a:gd name="connsiteX164" fmla="*/ 2207105 w 12198158"/>
              <a:gd name="connsiteY164" fmla="*/ 4624384 h 4977304"/>
              <a:gd name="connsiteX165" fmla="*/ 2093268 w 12198158"/>
              <a:gd name="connsiteY165" fmla="*/ 4606236 h 4977304"/>
              <a:gd name="connsiteX166" fmla="*/ 1996024 w 12198158"/>
              <a:gd name="connsiteY166" fmla="*/ 4597526 h 4977304"/>
              <a:gd name="connsiteX167" fmla="*/ 1926886 w 12198158"/>
              <a:gd name="connsiteY167" fmla="*/ 4621358 h 4977304"/>
              <a:gd name="connsiteX168" fmla="*/ 1920368 w 12198158"/>
              <a:gd name="connsiteY168" fmla="*/ 4616112 h 4977304"/>
              <a:gd name="connsiteX169" fmla="*/ 1871831 w 12198158"/>
              <a:gd name="connsiteY169" fmla="*/ 4617844 h 4977304"/>
              <a:gd name="connsiteX170" fmla="*/ 1785463 w 12198158"/>
              <a:gd name="connsiteY170" fmla="*/ 4647841 h 4977304"/>
              <a:gd name="connsiteX171" fmla="*/ 1737045 w 12198158"/>
              <a:gd name="connsiteY171" fmla="*/ 4642356 h 4977304"/>
              <a:gd name="connsiteX172" fmla="*/ 1673954 w 12198158"/>
              <a:gd name="connsiteY172" fmla="*/ 4624601 h 4977304"/>
              <a:gd name="connsiteX173" fmla="*/ 1602834 w 12198158"/>
              <a:gd name="connsiteY173" fmla="*/ 4640924 h 4977304"/>
              <a:gd name="connsiteX174" fmla="*/ 1490351 w 12198158"/>
              <a:gd name="connsiteY174" fmla="*/ 4613132 h 4977304"/>
              <a:gd name="connsiteX175" fmla="*/ 1149212 w 12198158"/>
              <a:gd name="connsiteY175" fmla="*/ 4564210 h 4977304"/>
              <a:gd name="connsiteX176" fmla="*/ 938574 w 12198158"/>
              <a:gd name="connsiteY176" fmla="*/ 4566821 h 4977304"/>
              <a:gd name="connsiteX177" fmla="*/ 857697 w 12198158"/>
              <a:gd name="connsiteY177" fmla="*/ 4525391 h 4977304"/>
              <a:gd name="connsiteX178" fmla="*/ 836981 w 12198158"/>
              <a:gd name="connsiteY178" fmla="*/ 4526708 h 4977304"/>
              <a:gd name="connsiteX179" fmla="*/ 816264 w 12198158"/>
              <a:gd name="connsiteY179" fmla="*/ 4524575 h 4977304"/>
              <a:gd name="connsiteX180" fmla="*/ 810965 w 12198158"/>
              <a:gd name="connsiteY180" fmla="*/ 4527718 h 4977304"/>
              <a:gd name="connsiteX181" fmla="*/ 796509 w 12198158"/>
              <a:gd name="connsiteY181" fmla="*/ 4527387 h 4977304"/>
              <a:gd name="connsiteX182" fmla="*/ 767389 w 12198158"/>
              <a:gd name="connsiteY182" fmla="*/ 4529784 h 4977304"/>
              <a:gd name="connsiteX183" fmla="*/ 762544 w 12198158"/>
              <a:gd name="connsiteY183" fmla="*/ 4527372 h 4977304"/>
              <a:gd name="connsiteX184" fmla="*/ 719567 w 12198158"/>
              <a:gd name="connsiteY184" fmla="*/ 4526534 h 4977304"/>
              <a:gd name="connsiteX185" fmla="*/ 719262 w 12198158"/>
              <a:gd name="connsiteY185" fmla="*/ 4525164 h 4977304"/>
              <a:gd name="connsiteX186" fmla="*/ 708402 w 12198158"/>
              <a:gd name="connsiteY186" fmla="*/ 4518999 h 4977304"/>
              <a:gd name="connsiteX187" fmla="*/ 596394 w 12198158"/>
              <a:gd name="connsiteY187" fmla="*/ 4472455 h 4977304"/>
              <a:gd name="connsiteX188" fmla="*/ 578149 w 12198158"/>
              <a:gd name="connsiteY188" fmla="*/ 4469575 h 4977304"/>
              <a:gd name="connsiteX189" fmla="*/ 571336 w 12198158"/>
              <a:gd name="connsiteY189" fmla="*/ 4469781 h 4977304"/>
              <a:gd name="connsiteX190" fmla="*/ 444802 w 12198158"/>
              <a:gd name="connsiteY190" fmla="*/ 4428480 h 4977304"/>
              <a:gd name="connsiteX191" fmla="*/ 403746 w 12198158"/>
              <a:gd name="connsiteY191" fmla="*/ 4422157 h 4977304"/>
              <a:gd name="connsiteX192" fmla="*/ 292240 w 12198158"/>
              <a:gd name="connsiteY192" fmla="*/ 4399681 h 4977304"/>
              <a:gd name="connsiteX193" fmla="*/ 118302 w 12198158"/>
              <a:gd name="connsiteY193" fmla="*/ 4343421 h 4977304"/>
              <a:gd name="connsiteX194" fmla="*/ 15516 w 12198158"/>
              <a:gd name="connsiteY194" fmla="*/ 4340320 h 4977304"/>
              <a:gd name="connsiteX195" fmla="*/ 2 w 12198158"/>
              <a:gd name="connsiteY195" fmla="*/ 4334381 h 4977304"/>
              <a:gd name="connsiteX196" fmla="*/ 2 w 12198158"/>
              <a:gd name="connsiteY196" fmla="*/ 3589361 h 4977304"/>
              <a:gd name="connsiteX197" fmla="*/ 0 w 12198158"/>
              <a:gd name="connsiteY197" fmla="*/ 3589361 h 4977304"/>
              <a:gd name="connsiteX198" fmla="*/ 0 w 12198158"/>
              <a:gd name="connsiteY198" fmla="*/ 3513036 h 4977304"/>
              <a:gd name="connsiteX199" fmla="*/ 0 w 12198158"/>
              <a:gd name="connsiteY199" fmla="*/ 2672265 h 4977304"/>
              <a:gd name="connsiteX200" fmla="*/ 0 w 12198158"/>
              <a:gd name="connsiteY200" fmla="*/ 0 h 4977304"/>
              <a:gd name="connsiteX0" fmla="*/ 0 w 12198158"/>
              <a:gd name="connsiteY0" fmla="*/ 0 h 4977304"/>
              <a:gd name="connsiteX1" fmla="*/ 12192000 w 12198158"/>
              <a:gd name="connsiteY1" fmla="*/ 0 h 4977304"/>
              <a:gd name="connsiteX2" fmla="*/ 12198158 w 12198158"/>
              <a:gd name="connsiteY2" fmla="*/ 3664565 h 4977304"/>
              <a:gd name="connsiteX3" fmla="*/ 12132764 w 12198158"/>
              <a:gd name="connsiteY3" fmla="*/ 3748492 h 4977304"/>
              <a:gd name="connsiteX4" fmla="*/ 12053056 w 12198158"/>
              <a:gd name="connsiteY4" fmla="*/ 3749753 h 4977304"/>
              <a:gd name="connsiteX5" fmla="*/ 11938513 w 12198158"/>
              <a:gd name="connsiteY5" fmla="*/ 3754367 h 4977304"/>
              <a:gd name="connsiteX6" fmla="*/ 11853342 w 12198158"/>
              <a:gd name="connsiteY6" fmla="*/ 3782688 h 4977304"/>
              <a:gd name="connsiteX7" fmla="*/ 11704569 w 12198158"/>
              <a:gd name="connsiteY7" fmla="*/ 3839336 h 4977304"/>
              <a:gd name="connsiteX8" fmla="*/ 11577641 w 12198158"/>
              <a:gd name="connsiteY8" fmla="*/ 3885996 h 4977304"/>
              <a:gd name="connsiteX9" fmla="*/ 11508791 w 12198158"/>
              <a:gd name="connsiteY9" fmla="*/ 3969283 h 4977304"/>
              <a:gd name="connsiteX10" fmla="*/ 11388373 w 12198158"/>
              <a:gd name="connsiteY10" fmla="*/ 4027440 h 4977304"/>
              <a:gd name="connsiteX11" fmla="*/ 11276406 w 12198158"/>
              <a:gd name="connsiteY11" fmla="*/ 4056099 h 4977304"/>
              <a:gd name="connsiteX12" fmla="*/ 11190251 w 12198158"/>
              <a:gd name="connsiteY12" fmla="*/ 4073272 h 4977304"/>
              <a:gd name="connsiteX13" fmla="*/ 11139995 w 12198158"/>
              <a:gd name="connsiteY13" fmla="*/ 4081811 h 4977304"/>
              <a:gd name="connsiteX14" fmla="*/ 11040727 w 12198158"/>
              <a:gd name="connsiteY14" fmla="*/ 4081109 h 4977304"/>
              <a:gd name="connsiteX15" fmla="*/ 10969005 w 12198158"/>
              <a:gd name="connsiteY15" fmla="*/ 4091154 h 4977304"/>
              <a:gd name="connsiteX16" fmla="*/ 10899772 w 12198158"/>
              <a:gd name="connsiteY16" fmla="*/ 4122857 h 4977304"/>
              <a:gd name="connsiteX17" fmla="*/ 10838983 w 12198158"/>
              <a:gd name="connsiteY17" fmla="*/ 4155791 h 4977304"/>
              <a:gd name="connsiteX18" fmla="*/ 10769520 w 12198158"/>
              <a:gd name="connsiteY18" fmla="*/ 4198574 h 4977304"/>
              <a:gd name="connsiteX19" fmla="*/ 10570843 w 12198158"/>
              <a:gd name="connsiteY19" fmla="*/ 4255424 h 4977304"/>
              <a:gd name="connsiteX20" fmla="*/ 10512263 w 12198158"/>
              <a:gd name="connsiteY20" fmla="*/ 4291698 h 4977304"/>
              <a:gd name="connsiteX21" fmla="*/ 10439016 w 12198158"/>
              <a:gd name="connsiteY21" fmla="*/ 4293933 h 4977304"/>
              <a:gd name="connsiteX22" fmla="*/ 10376941 w 12198158"/>
              <a:gd name="connsiteY22" fmla="*/ 4298111 h 4977304"/>
              <a:gd name="connsiteX23" fmla="*/ 10329960 w 12198158"/>
              <a:gd name="connsiteY23" fmla="*/ 4298774 h 4977304"/>
              <a:gd name="connsiteX24" fmla="*/ 10254256 w 12198158"/>
              <a:gd name="connsiteY24" fmla="*/ 4309364 h 4977304"/>
              <a:gd name="connsiteX25" fmla="*/ 10119745 w 12198158"/>
              <a:gd name="connsiteY25" fmla="*/ 4321869 h 4977304"/>
              <a:gd name="connsiteX26" fmla="*/ 10075444 w 12198158"/>
              <a:gd name="connsiteY26" fmla="*/ 4324144 h 4977304"/>
              <a:gd name="connsiteX27" fmla="*/ 10032543 w 12198158"/>
              <a:gd name="connsiteY27" fmla="*/ 4322337 h 4977304"/>
              <a:gd name="connsiteX28" fmla="*/ 9953375 w 12198158"/>
              <a:gd name="connsiteY28" fmla="*/ 4339186 h 4977304"/>
              <a:gd name="connsiteX29" fmla="*/ 9841223 w 12198158"/>
              <a:gd name="connsiteY29" fmla="*/ 4346536 h 4977304"/>
              <a:gd name="connsiteX30" fmla="*/ 9721820 w 12198158"/>
              <a:gd name="connsiteY30" fmla="*/ 4368481 h 4977304"/>
              <a:gd name="connsiteX31" fmla="*/ 9578114 w 12198158"/>
              <a:gd name="connsiteY31" fmla="*/ 4380883 h 4977304"/>
              <a:gd name="connsiteX32" fmla="*/ 9336820 w 12198158"/>
              <a:gd name="connsiteY32" fmla="*/ 4430514 h 4977304"/>
              <a:gd name="connsiteX33" fmla="*/ 9272837 w 12198158"/>
              <a:gd name="connsiteY33" fmla="*/ 4491645 h 4977304"/>
              <a:gd name="connsiteX34" fmla="*/ 9188677 w 12198158"/>
              <a:gd name="connsiteY34" fmla="*/ 4497828 h 4977304"/>
              <a:gd name="connsiteX35" fmla="*/ 9183116 w 12198158"/>
              <a:gd name="connsiteY35" fmla="*/ 4507862 h 4977304"/>
              <a:gd name="connsiteX36" fmla="*/ 9145128 w 12198158"/>
              <a:gd name="connsiteY36" fmla="*/ 4520027 h 4977304"/>
              <a:gd name="connsiteX37" fmla="*/ 9144106 w 12198158"/>
              <a:gd name="connsiteY37" fmla="*/ 4518870 h 4977304"/>
              <a:gd name="connsiteX38" fmla="*/ 9131223 w 12198158"/>
              <a:gd name="connsiteY38" fmla="*/ 4516515 h 4977304"/>
              <a:gd name="connsiteX39" fmla="*/ 9107733 w 12198158"/>
              <a:gd name="connsiteY39" fmla="*/ 4515031 h 4977304"/>
              <a:gd name="connsiteX40" fmla="*/ 9047414 w 12198158"/>
              <a:gd name="connsiteY40" fmla="*/ 4506003 h 4977304"/>
              <a:gd name="connsiteX41" fmla="*/ 8999479 w 12198158"/>
              <a:gd name="connsiteY41" fmla="*/ 4509570 h 4977304"/>
              <a:gd name="connsiteX42" fmla="*/ 8999194 w 12198158"/>
              <a:gd name="connsiteY42" fmla="*/ 4509309 h 4977304"/>
              <a:gd name="connsiteX43" fmla="*/ 8990231 w 12198158"/>
              <a:gd name="connsiteY43" fmla="*/ 4510625 h 4977304"/>
              <a:gd name="connsiteX44" fmla="*/ 8984397 w 12198158"/>
              <a:gd name="connsiteY44" fmla="*/ 4512863 h 4977304"/>
              <a:gd name="connsiteX45" fmla="*/ 8968351 w 12198158"/>
              <a:gd name="connsiteY45" fmla="*/ 4516366 h 4977304"/>
              <a:gd name="connsiteX46" fmla="*/ 8962029 w 12198158"/>
              <a:gd name="connsiteY46" fmla="*/ 4515606 h 4977304"/>
              <a:gd name="connsiteX47" fmla="*/ 8957069 w 12198158"/>
              <a:gd name="connsiteY47" fmla="*/ 4513190 h 4977304"/>
              <a:gd name="connsiteX48" fmla="*/ 8889695 w 12198158"/>
              <a:gd name="connsiteY48" fmla="*/ 4533539 h 4977304"/>
              <a:gd name="connsiteX49" fmla="*/ 8746606 w 12198158"/>
              <a:gd name="connsiteY49" fmla="*/ 4530613 h 4977304"/>
              <a:gd name="connsiteX50" fmla="*/ 8702038 w 12198158"/>
              <a:gd name="connsiteY50" fmla="*/ 4532895 h 4977304"/>
              <a:gd name="connsiteX51" fmla="*/ 8590337 w 12198158"/>
              <a:gd name="connsiteY51" fmla="*/ 4542204 h 4977304"/>
              <a:gd name="connsiteX52" fmla="*/ 8519543 w 12198158"/>
              <a:gd name="connsiteY52" fmla="*/ 4526086 h 4977304"/>
              <a:gd name="connsiteX53" fmla="*/ 8505306 w 12198158"/>
              <a:gd name="connsiteY53" fmla="*/ 4532509 h 4977304"/>
              <a:gd name="connsiteX54" fmla="*/ 8500493 w 12198158"/>
              <a:gd name="connsiteY54" fmla="*/ 4535768 h 4977304"/>
              <a:gd name="connsiteX55" fmla="*/ 8492299 w 12198158"/>
              <a:gd name="connsiteY55" fmla="*/ 4538742 h 4977304"/>
              <a:gd name="connsiteX56" fmla="*/ 8491926 w 12198158"/>
              <a:gd name="connsiteY56" fmla="*/ 4538547 h 4977304"/>
              <a:gd name="connsiteX57" fmla="*/ 8484586 w 12198158"/>
              <a:gd name="connsiteY57" fmla="*/ 4541860 h 4977304"/>
              <a:gd name="connsiteX58" fmla="*/ 8361601 w 12198158"/>
              <a:gd name="connsiteY58" fmla="*/ 4557109 h 4977304"/>
              <a:gd name="connsiteX59" fmla="*/ 8348227 w 12198158"/>
              <a:gd name="connsiteY59" fmla="*/ 4557320 h 4977304"/>
              <a:gd name="connsiteX60" fmla="*/ 8346801 w 12198158"/>
              <a:gd name="connsiteY60" fmla="*/ 4556408 h 4977304"/>
              <a:gd name="connsiteX61" fmla="*/ 8308886 w 12198158"/>
              <a:gd name="connsiteY61" fmla="*/ 4575677 h 4977304"/>
              <a:gd name="connsiteX62" fmla="*/ 8289640 w 12198158"/>
              <a:gd name="connsiteY62" fmla="*/ 4590767 h 4977304"/>
              <a:gd name="connsiteX63" fmla="*/ 8278750 w 12198158"/>
              <a:gd name="connsiteY63" fmla="*/ 4597091 h 4977304"/>
              <a:gd name="connsiteX64" fmla="*/ 8277624 w 12198158"/>
              <a:gd name="connsiteY64" fmla="*/ 4601916 h 4977304"/>
              <a:gd name="connsiteX65" fmla="*/ 8260561 w 12198158"/>
              <a:gd name="connsiteY65" fmla="*/ 4609708 h 4977304"/>
              <a:gd name="connsiteX66" fmla="*/ 8257864 w 12198158"/>
              <a:gd name="connsiteY66" fmla="*/ 4609458 h 4977304"/>
              <a:gd name="connsiteX67" fmla="*/ 8246529 w 12198158"/>
              <a:gd name="connsiteY67" fmla="*/ 4620148 h 4977304"/>
              <a:gd name="connsiteX68" fmla="*/ 8240334 w 12198158"/>
              <a:gd name="connsiteY68" fmla="*/ 4634257 h 4977304"/>
              <a:gd name="connsiteX69" fmla="*/ 8084875 w 12198158"/>
              <a:gd name="connsiteY69" fmla="*/ 4684387 h 4977304"/>
              <a:gd name="connsiteX70" fmla="*/ 7900134 w 12198158"/>
              <a:gd name="connsiteY70" fmla="*/ 4729969 h 4977304"/>
              <a:gd name="connsiteX71" fmla="*/ 7713595 w 12198158"/>
              <a:gd name="connsiteY71" fmla="*/ 4757895 h 4977304"/>
              <a:gd name="connsiteX72" fmla="*/ 7609267 w 12198158"/>
              <a:gd name="connsiteY72" fmla="*/ 4754126 h 4977304"/>
              <a:gd name="connsiteX73" fmla="*/ 7522521 w 12198158"/>
              <a:gd name="connsiteY73" fmla="*/ 4760455 h 4977304"/>
              <a:gd name="connsiteX74" fmla="*/ 7514554 w 12198158"/>
              <a:gd name="connsiteY74" fmla="*/ 4763228 h 4977304"/>
              <a:gd name="connsiteX75" fmla="*/ 7502403 w 12198158"/>
              <a:gd name="connsiteY75" fmla="*/ 4764677 h 4977304"/>
              <a:gd name="connsiteX76" fmla="*/ 7502032 w 12198158"/>
              <a:gd name="connsiteY76" fmla="*/ 4764322 h 4977304"/>
              <a:gd name="connsiteX77" fmla="*/ 7490794 w 12198158"/>
              <a:gd name="connsiteY77" fmla="*/ 4766442 h 4977304"/>
              <a:gd name="connsiteX78" fmla="*/ 7400450 w 12198158"/>
              <a:gd name="connsiteY78" fmla="*/ 4757640 h 4977304"/>
              <a:gd name="connsiteX79" fmla="*/ 7307302 w 12198158"/>
              <a:gd name="connsiteY79" fmla="*/ 4747220 h 4977304"/>
              <a:gd name="connsiteX80" fmla="*/ 7305976 w 12198158"/>
              <a:gd name="connsiteY80" fmla="*/ 4745654 h 4977304"/>
              <a:gd name="connsiteX81" fmla="*/ 7213744 w 12198158"/>
              <a:gd name="connsiteY81" fmla="*/ 4773074 h 4977304"/>
              <a:gd name="connsiteX82" fmla="*/ 7196298 w 12198158"/>
              <a:gd name="connsiteY82" fmla="*/ 4778016 h 4977304"/>
              <a:gd name="connsiteX83" fmla="*/ 7192202 w 12198158"/>
              <a:gd name="connsiteY83" fmla="*/ 4783834 h 4977304"/>
              <a:gd name="connsiteX84" fmla="*/ 7166024 w 12198158"/>
              <a:gd name="connsiteY84" fmla="*/ 4788882 h 4977304"/>
              <a:gd name="connsiteX85" fmla="*/ 7092253 w 12198158"/>
              <a:gd name="connsiteY85" fmla="*/ 4802161 h 4977304"/>
              <a:gd name="connsiteX86" fmla="*/ 7013814 w 12198158"/>
              <a:gd name="connsiteY86" fmla="*/ 4801755 h 4977304"/>
              <a:gd name="connsiteX87" fmla="*/ 6899540 w 12198158"/>
              <a:gd name="connsiteY87" fmla="*/ 4833798 h 4977304"/>
              <a:gd name="connsiteX88" fmla="*/ 6703746 w 12198158"/>
              <a:gd name="connsiteY88" fmla="*/ 4864157 h 4977304"/>
              <a:gd name="connsiteX89" fmla="*/ 6545085 w 12198158"/>
              <a:gd name="connsiteY89" fmla="*/ 4895408 h 4977304"/>
              <a:gd name="connsiteX90" fmla="*/ 6313345 w 12198158"/>
              <a:gd name="connsiteY90" fmla="*/ 4946232 h 4977304"/>
              <a:gd name="connsiteX91" fmla="*/ 6164558 w 12198158"/>
              <a:gd name="connsiteY91" fmla="*/ 4948498 h 4977304"/>
              <a:gd name="connsiteX92" fmla="*/ 6069796 w 12198158"/>
              <a:gd name="connsiteY92" fmla="*/ 4970720 h 4977304"/>
              <a:gd name="connsiteX93" fmla="*/ 6064481 w 12198158"/>
              <a:gd name="connsiteY93" fmla="*/ 4969051 h 4977304"/>
              <a:gd name="connsiteX94" fmla="*/ 6044602 w 12198158"/>
              <a:gd name="connsiteY94" fmla="*/ 4969792 h 4977304"/>
              <a:gd name="connsiteX95" fmla="*/ 6037252 w 12198158"/>
              <a:gd name="connsiteY95" fmla="*/ 4960726 h 4977304"/>
              <a:gd name="connsiteX96" fmla="*/ 6006081 w 12198158"/>
              <a:gd name="connsiteY96" fmla="*/ 4955195 h 4977304"/>
              <a:gd name="connsiteX97" fmla="*/ 5920065 w 12198158"/>
              <a:gd name="connsiteY97" fmla="*/ 4944866 h 4977304"/>
              <a:gd name="connsiteX98" fmla="*/ 5755077 w 12198158"/>
              <a:gd name="connsiteY98" fmla="*/ 4976193 h 4977304"/>
              <a:gd name="connsiteX99" fmla="*/ 5623207 w 12198158"/>
              <a:gd name="connsiteY99" fmla="*/ 4977304 h 4977304"/>
              <a:gd name="connsiteX100" fmla="*/ 5467256 w 12198158"/>
              <a:gd name="connsiteY100" fmla="*/ 4962079 h 4977304"/>
              <a:gd name="connsiteX101" fmla="*/ 5429137 w 12198158"/>
              <a:gd name="connsiteY101" fmla="*/ 4949858 h 4977304"/>
              <a:gd name="connsiteX102" fmla="*/ 5378078 w 12198158"/>
              <a:gd name="connsiteY102" fmla="*/ 4930634 h 4977304"/>
              <a:gd name="connsiteX103" fmla="*/ 5258253 w 12198158"/>
              <a:gd name="connsiteY103" fmla="*/ 4908461 h 4977304"/>
              <a:gd name="connsiteX104" fmla="*/ 5219477 w 12198158"/>
              <a:gd name="connsiteY104" fmla="*/ 4896381 h 4977304"/>
              <a:gd name="connsiteX105" fmla="*/ 5171208 w 12198158"/>
              <a:gd name="connsiteY105" fmla="*/ 4893134 h 4977304"/>
              <a:gd name="connsiteX106" fmla="*/ 5153115 w 12198158"/>
              <a:gd name="connsiteY106" fmla="*/ 4885290 h 4977304"/>
              <a:gd name="connsiteX107" fmla="*/ 5139168 w 12198158"/>
              <a:gd name="connsiteY107" fmla="*/ 4881597 h 4977304"/>
              <a:gd name="connsiteX108" fmla="*/ 5136167 w 12198158"/>
              <a:gd name="connsiteY108" fmla="*/ 4879315 h 4977304"/>
              <a:gd name="connsiteX109" fmla="*/ 5118243 w 12198158"/>
              <a:gd name="connsiteY109" fmla="*/ 4867529 h 4977304"/>
              <a:gd name="connsiteX110" fmla="*/ 5062411 w 12198158"/>
              <a:gd name="connsiteY110" fmla="*/ 4874665 h 4977304"/>
              <a:gd name="connsiteX111" fmla="*/ 5008170 w 12198158"/>
              <a:gd name="connsiteY111" fmla="*/ 4856876 h 4977304"/>
              <a:gd name="connsiteX112" fmla="*/ 4837210 w 12198158"/>
              <a:gd name="connsiteY112" fmla="*/ 4830794 h 4977304"/>
              <a:gd name="connsiteX113" fmla="*/ 4759270 w 12198158"/>
              <a:gd name="connsiteY113" fmla="*/ 4800638 h 4977304"/>
              <a:gd name="connsiteX114" fmla="*/ 4720035 w 12198158"/>
              <a:gd name="connsiteY114" fmla="*/ 4790848 h 4977304"/>
              <a:gd name="connsiteX115" fmla="*/ 4718027 w 12198158"/>
              <a:gd name="connsiteY115" fmla="*/ 4790035 h 4977304"/>
              <a:gd name="connsiteX116" fmla="*/ 4718961 w 12198158"/>
              <a:gd name="connsiteY116" fmla="*/ 4789806 h 4977304"/>
              <a:gd name="connsiteX117" fmla="*/ 4714055 w 12198158"/>
              <a:gd name="connsiteY117" fmla="*/ 4788426 h 4977304"/>
              <a:gd name="connsiteX118" fmla="*/ 4718027 w 12198158"/>
              <a:gd name="connsiteY118" fmla="*/ 4790035 h 4977304"/>
              <a:gd name="connsiteX119" fmla="*/ 4712381 w 12198158"/>
              <a:gd name="connsiteY119" fmla="*/ 4791420 h 4977304"/>
              <a:gd name="connsiteX120" fmla="*/ 4512801 w 12198158"/>
              <a:gd name="connsiteY120" fmla="*/ 4780666 h 4977304"/>
              <a:gd name="connsiteX121" fmla="*/ 4425588 w 12198158"/>
              <a:gd name="connsiteY121" fmla="*/ 4769100 h 4977304"/>
              <a:gd name="connsiteX122" fmla="*/ 4314086 w 12198158"/>
              <a:gd name="connsiteY122" fmla="*/ 4774822 h 4977304"/>
              <a:gd name="connsiteX123" fmla="*/ 4312230 w 12198158"/>
              <a:gd name="connsiteY123" fmla="*/ 4773365 h 4977304"/>
              <a:gd name="connsiteX124" fmla="*/ 4292278 w 12198158"/>
              <a:gd name="connsiteY124" fmla="*/ 4771325 h 4977304"/>
              <a:gd name="connsiteX125" fmla="*/ 4287201 w 12198158"/>
              <a:gd name="connsiteY125" fmla="*/ 4774493 h 4977304"/>
              <a:gd name="connsiteX126" fmla="*/ 4273289 w 12198158"/>
              <a:gd name="connsiteY126" fmla="*/ 4774225 h 4977304"/>
              <a:gd name="connsiteX127" fmla="*/ 4245283 w 12198158"/>
              <a:gd name="connsiteY127" fmla="*/ 4776749 h 4977304"/>
              <a:gd name="connsiteX128" fmla="*/ 4199245 w 12198158"/>
              <a:gd name="connsiteY128" fmla="*/ 4773714 h 4977304"/>
              <a:gd name="connsiteX129" fmla="*/ 4198941 w 12198158"/>
              <a:gd name="connsiteY129" fmla="*/ 4772347 h 4977304"/>
              <a:gd name="connsiteX130" fmla="*/ 4188453 w 12198158"/>
              <a:gd name="connsiteY130" fmla="*/ 4766228 h 4977304"/>
              <a:gd name="connsiteX131" fmla="*/ 4139982 w 12198158"/>
              <a:gd name="connsiteY131" fmla="*/ 4748999 h 4977304"/>
              <a:gd name="connsiteX132" fmla="*/ 4080374 w 12198158"/>
              <a:gd name="connsiteY132" fmla="*/ 4720184 h 4977304"/>
              <a:gd name="connsiteX133" fmla="*/ 4071828 w 12198158"/>
              <a:gd name="connsiteY133" fmla="*/ 4719278 h 4977304"/>
              <a:gd name="connsiteX134" fmla="*/ 4071710 w 12198158"/>
              <a:gd name="connsiteY134" fmla="*/ 4718953 h 4977304"/>
              <a:gd name="connsiteX135" fmla="*/ 4056247 w 12198158"/>
              <a:gd name="connsiteY135" fmla="*/ 4717622 h 4977304"/>
              <a:gd name="connsiteX136" fmla="*/ 4039668 w 12198158"/>
              <a:gd name="connsiteY136" fmla="*/ 4715861 h 4977304"/>
              <a:gd name="connsiteX137" fmla="*/ 4034303 w 12198158"/>
              <a:gd name="connsiteY137" fmla="*/ 4713218 h 4977304"/>
              <a:gd name="connsiteX138" fmla="*/ 4032672 w 12198158"/>
              <a:gd name="connsiteY138" fmla="*/ 4709236 h 4977304"/>
              <a:gd name="connsiteX139" fmla="*/ 4031088 w 12198158"/>
              <a:gd name="connsiteY139" fmla="*/ 4709491 h 4977304"/>
              <a:gd name="connsiteX140" fmla="*/ 4001867 w 12198158"/>
              <a:gd name="connsiteY140" fmla="*/ 4695842 h 4977304"/>
              <a:gd name="connsiteX141" fmla="*/ 3934220 w 12198158"/>
              <a:gd name="connsiteY141" fmla="*/ 4676884 h 4977304"/>
              <a:gd name="connsiteX142" fmla="*/ 3894676 w 12198158"/>
              <a:gd name="connsiteY142" fmla="*/ 4670743 h 4977304"/>
              <a:gd name="connsiteX143" fmla="*/ 3787232 w 12198158"/>
              <a:gd name="connsiteY143" fmla="*/ 4648764 h 4977304"/>
              <a:gd name="connsiteX144" fmla="*/ 3680057 w 12198158"/>
              <a:gd name="connsiteY144" fmla="*/ 4622784 h 4977304"/>
              <a:gd name="connsiteX145" fmla="*/ 3607627 w 12198158"/>
              <a:gd name="connsiteY145" fmla="*/ 4587738 h 4977304"/>
              <a:gd name="connsiteX146" fmla="*/ 3601451 w 12198158"/>
              <a:gd name="connsiteY146" fmla="*/ 4589218 h 4977304"/>
              <a:gd name="connsiteX147" fmla="*/ 3592338 w 12198158"/>
              <a:gd name="connsiteY147" fmla="*/ 4589396 h 4977304"/>
              <a:gd name="connsiteX148" fmla="*/ 3592104 w 12198158"/>
              <a:gd name="connsiteY148" fmla="*/ 4589103 h 4977304"/>
              <a:gd name="connsiteX149" fmla="*/ 3583586 w 12198158"/>
              <a:gd name="connsiteY149" fmla="*/ 4589853 h 4977304"/>
              <a:gd name="connsiteX150" fmla="*/ 3533777 w 12198158"/>
              <a:gd name="connsiteY150" fmla="*/ 4579320 h 4977304"/>
              <a:gd name="connsiteX151" fmla="*/ 3470906 w 12198158"/>
              <a:gd name="connsiteY151" fmla="*/ 4575344 h 4977304"/>
              <a:gd name="connsiteX152" fmla="*/ 3398460 w 12198158"/>
              <a:gd name="connsiteY152" fmla="*/ 4562260 h 4977304"/>
              <a:gd name="connsiteX153" fmla="*/ 3361644 w 12198158"/>
              <a:gd name="connsiteY153" fmla="*/ 4580670 h 4977304"/>
              <a:gd name="connsiteX154" fmla="*/ 3341795 w 12198158"/>
              <a:gd name="connsiteY154" fmla="*/ 4582496 h 4977304"/>
              <a:gd name="connsiteX155" fmla="*/ 3339469 w 12198158"/>
              <a:gd name="connsiteY155" fmla="*/ 4581438 h 4977304"/>
              <a:gd name="connsiteX156" fmla="*/ 3260180 w 12198158"/>
              <a:gd name="connsiteY156" fmla="*/ 4587820 h 4977304"/>
              <a:gd name="connsiteX157" fmla="*/ 3140460 w 12198158"/>
              <a:gd name="connsiteY157" fmla="*/ 4596263 h 4977304"/>
              <a:gd name="connsiteX158" fmla="*/ 3028270 w 12198158"/>
              <a:gd name="connsiteY158" fmla="*/ 4599134 h 4977304"/>
              <a:gd name="connsiteX159" fmla="*/ 2779714 w 12198158"/>
              <a:gd name="connsiteY159" fmla="*/ 4622831 h 4977304"/>
              <a:gd name="connsiteX160" fmla="*/ 2649525 w 12198158"/>
              <a:gd name="connsiteY160" fmla="*/ 4658086 h 4977304"/>
              <a:gd name="connsiteX161" fmla="*/ 2566315 w 12198158"/>
              <a:gd name="connsiteY161" fmla="*/ 4605776 h 4977304"/>
              <a:gd name="connsiteX162" fmla="*/ 2441626 w 12198158"/>
              <a:gd name="connsiteY162" fmla="*/ 4620872 h 4977304"/>
              <a:gd name="connsiteX163" fmla="*/ 2313568 w 12198158"/>
              <a:gd name="connsiteY163" fmla="*/ 4630067 h 4977304"/>
              <a:gd name="connsiteX164" fmla="*/ 2207105 w 12198158"/>
              <a:gd name="connsiteY164" fmla="*/ 4624384 h 4977304"/>
              <a:gd name="connsiteX165" fmla="*/ 2093268 w 12198158"/>
              <a:gd name="connsiteY165" fmla="*/ 4606236 h 4977304"/>
              <a:gd name="connsiteX166" fmla="*/ 1996024 w 12198158"/>
              <a:gd name="connsiteY166" fmla="*/ 4597526 h 4977304"/>
              <a:gd name="connsiteX167" fmla="*/ 1926886 w 12198158"/>
              <a:gd name="connsiteY167" fmla="*/ 4621358 h 4977304"/>
              <a:gd name="connsiteX168" fmla="*/ 1920368 w 12198158"/>
              <a:gd name="connsiteY168" fmla="*/ 4616112 h 4977304"/>
              <a:gd name="connsiteX169" fmla="*/ 1871831 w 12198158"/>
              <a:gd name="connsiteY169" fmla="*/ 4617844 h 4977304"/>
              <a:gd name="connsiteX170" fmla="*/ 1785463 w 12198158"/>
              <a:gd name="connsiteY170" fmla="*/ 4647841 h 4977304"/>
              <a:gd name="connsiteX171" fmla="*/ 1737045 w 12198158"/>
              <a:gd name="connsiteY171" fmla="*/ 4642356 h 4977304"/>
              <a:gd name="connsiteX172" fmla="*/ 1673954 w 12198158"/>
              <a:gd name="connsiteY172" fmla="*/ 4624601 h 4977304"/>
              <a:gd name="connsiteX173" fmla="*/ 1602834 w 12198158"/>
              <a:gd name="connsiteY173" fmla="*/ 4640924 h 4977304"/>
              <a:gd name="connsiteX174" fmla="*/ 1490351 w 12198158"/>
              <a:gd name="connsiteY174" fmla="*/ 4613132 h 4977304"/>
              <a:gd name="connsiteX175" fmla="*/ 1149212 w 12198158"/>
              <a:gd name="connsiteY175" fmla="*/ 4564210 h 4977304"/>
              <a:gd name="connsiteX176" fmla="*/ 938574 w 12198158"/>
              <a:gd name="connsiteY176" fmla="*/ 4566821 h 4977304"/>
              <a:gd name="connsiteX177" fmla="*/ 857697 w 12198158"/>
              <a:gd name="connsiteY177" fmla="*/ 4525391 h 4977304"/>
              <a:gd name="connsiteX178" fmla="*/ 836981 w 12198158"/>
              <a:gd name="connsiteY178" fmla="*/ 4526708 h 4977304"/>
              <a:gd name="connsiteX179" fmla="*/ 816264 w 12198158"/>
              <a:gd name="connsiteY179" fmla="*/ 4524575 h 4977304"/>
              <a:gd name="connsiteX180" fmla="*/ 810965 w 12198158"/>
              <a:gd name="connsiteY180" fmla="*/ 4527718 h 4977304"/>
              <a:gd name="connsiteX181" fmla="*/ 796509 w 12198158"/>
              <a:gd name="connsiteY181" fmla="*/ 4527387 h 4977304"/>
              <a:gd name="connsiteX182" fmla="*/ 767389 w 12198158"/>
              <a:gd name="connsiteY182" fmla="*/ 4529784 h 4977304"/>
              <a:gd name="connsiteX183" fmla="*/ 762544 w 12198158"/>
              <a:gd name="connsiteY183" fmla="*/ 4527372 h 4977304"/>
              <a:gd name="connsiteX184" fmla="*/ 719567 w 12198158"/>
              <a:gd name="connsiteY184" fmla="*/ 4526534 h 4977304"/>
              <a:gd name="connsiteX185" fmla="*/ 719262 w 12198158"/>
              <a:gd name="connsiteY185" fmla="*/ 4525164 h 4977304"/>
              <a:gd name="connsiteX186" fmla="*/ 708402 w 12198158"/>
              <a:gd name="connsiteY186" fmla="*/ 4518999 h 4977304"/>
              <a:gd name="connsiteX187" fmla="*/ 596394 w 12198158"/>
              <a:gd name="connsiteY187" fmla="*/ 4472455 h 4977304"/>
              <a:gd name="connsiteX188" fmla="*/ 578149 w 12198158"/>
              <a:gd name="connsiteY188" fmla="*/ 4469575 h 4977304"/>
              <a:gd name="connsiteX189" fmla="*/ 571336 w 12198158"/>
              <a:gd name="connsiteY189" fmla="*/ 4469781 h 4977304"/>
              <a:gd name="connsiteX190" fmla="*/ 444802 w 12198158"/>
              <a:gd name="connsiteY190" fmla="*/ 4428480 h 4977304"/>
              <a:gd name="connsiteX191" fmla="*/ 403746 w 12198158"/>
              <a:gd name="connsiteY191" fmla="*/ 4422157 h 4977304"/>
              <a:gd name="connsiteX192" fmla="*/ 292240 w 12198158"/>
              <a:gd name="connsiteY192" fmla="*/ 4399681 h 4977304"/>
              <a:gd name="connsiteX193" fmla="*/ 118302 w 12198158"/>
              <a:gd name="connsiteY193" fmla="*/ 4343421 h 4977304"/>
              <a:gd name="connsiteX194" fmla="*/ 15516 w 12198158"/>
              <a:gd name="connsiteY194" fmla="*/ 4340320 h 4977304"/>
              <a:gd name="connsiteX195" fmla="*/ 2 w 12198158"/>
              <a:gd name="connsiteY195" fmla="*/ 4334381 h 4977304"/>
              <a:gd name="connsiteX196" fmla="*/ 2 w 12198158"/>
              <a:gd name="connsiteY196" fmla="*/ 3589361 h 4977304"/>
              <a:gd name="connsiteX197" fmla="*/ 0 w 12198158"/>
              <a:gd name="connsiteY197" fmla="*/ 3589361 h 4977304"/>
              <a:gd name="connsiteX198" fmla="*/ 0 w 12198158"/>
              <a:gd name="connsiteY198" fmla="*/ 3513036 h 4977304"/>
              <a:gd name="connsiteX199" fmla="*/ 0 w 12198158"/>
              <a:gd name="connsiteY199" fmla="*/ 0 h 4977304"/>
              <a:gd name="connsiteX0" fmla="*/ 0 w 12198158"/>
              <a:gd name="connsiteY0" fmla="*/ 0 h 4977304"/>
              <a:gd name="connsiteX1" fmla="*/ 12192000 w 12198158"/>
              <a:gd name="connsiteY1" fmla="*/ 0 h 4977304"/>
              <a:gd name="connsiteX2" fmla="*/ 12198158 w 12198158"/>
              <a:gd name="connsiteY2" fmla="*/ 3664565 h 4977304"/>
              <a:gd name="connsiteX3" fmla="*/ 12132764 w 12198158"/>
              <a:gd name="connsiteY3" fmla="*/ 3748492 h 4977304"/>
              <a:gd name="connsiteX4" fmla="*/ 12053056 w 12198158"/>
              <a:gd name="connsiteY4" fmla="*/ 3749753 h 4977304"/>
              <a:gd name="connsiteX5" fmla="*/ 11938513 w 12198158"/>
              <a:gd name="connsiteY5" fmla="*/ 3754367 h 4977304"/>
              <a:gd name="connsiteX6" fmla="*/ 11853342 w 12198158"/>
              <a:gd name="connsiteY6" fmla="*/ 3782688 h 4977304"/>
              <a:gd name="connsiteX7" fmla="*/ 11704569 w 12198158"/>
              <a:gd name="connsiteY7" fmla="*/ 3839336 h 4977304"/>
              <a:gd name="connsiteX8" fmla="*/ 11577641 w 12198158"/>
              <a:gd name="connsiteY8" fmla="*/ 3885996 h 4977304"/>
              <a:gd name="connsiteX9" fmla="*/ 11508791 w 12198158"/>
              <a:gd name="connsiteY9" fmla="*/ 3969283 h 4977304"/>
              <a:gd name="connsiteX10" fmla="*/ 11388373 w 12198158"/>
              <a:gd name="connsiteY10" fmla="*/ 4027440 h 4977304"/>
              <a:gd name="connsiteX11" fmla="*/ 11276406 w 12198158"/>
              <a:gd name="connsiteY11" fmla="*/ 4056099 h 4977304"/>
              <a:gd name="connsiteX12" fmla="*/ 11190251 w 12198158"/>
              <a:gd name="connsiteY12" fmla="*/ 4073272 h 4977304"/>
              <a:gd name="connsiteX13" fmla="*/ 11139995 w 12198158"/>
              <a:gd name="connsiteY13" fmla="*/ 4081811 h 4977304"/>
              <a:gd name="connsiteX14" fmla="*/ 11040727 w 12198158"/>
              <a:gd name="connsiteY14" fmla="*/ 4081109 h 4977304"/>
              <a:gd name="connsiteX15" fmla="*/ 10969005 w 12198158"/>
              <a:gd name="connsiteY15" fmla="*/ 4091154 h 4977304"/>
              <a:gd name="connsiteX16" fmla="*/ 10899772 w 12198158"/>
              <a:gd name="connsiteY16" fmla="*/ 4122857 h 4977304"/>
              <a:gd name="connsiteX17" fmla="*/ 10838983 w 12198158"/>
              <a:gd name="connsiteY17" fmla="*/ 4155791 h 4977304"/>
              <a:gd name="connsiteX18" fmla="*/ 10769520 w 12198158"/>
              <a:gd name="connsiteY18" fmla="*/ 4198574 h 4977304"/>
              <a:gd name="connsiteX19" fmla="*/ 10570843 w 12198158"/>
              <a:gd name="connsiteY19" fmla="*/ 4255424 h 4977304"/>
              <a:gd name="connsiteX20" fmla="*/ 10512263 w 12198158"/>
              <a:gd name="connsiteY20" fmla="*/ 4291698 h 4977304"/>
              <a:gd name="connsiteX21" fmla="*/ 10439016 w 12198158"/>
              <a:gd name="connsiteY21" fmla="*/ 4293933 h 4977304"/>
              <a:gd name="connsiteX22" fmla="*/ 10376941 w 12198158"/>
              <a:gd name="connsiteY22" fmla="*/ 4298111 h 4977304"/>
              <a:gd name="connsiteX23" fmla="*/ 10329960 w 12198158"/>
              <a:gd name="connsiteY23" fmla="*/ 4298774 h 4977304"/>
              <a:gd name="connsiteX24" fmla="*/ 10254256 w 12198158"/>
              <a:gd name="connsiteY24" fmla="*/ 4309364 h 4977304"/>
              <a:gd name="connsiteX25" fmla="*/ 10119745 w 12198158"/>
              <a:gd name="connsiteY25" fmla="*/ 4321869 h 4977304"/>
              <a:gd name="connsiteX26" fmla="*/ 10075444 w 12198158"/>
              <a:gd name="connsiteY26" fmla="*/ 4324144 h 4977304"/>
              <a:gd name="connsiteX27" fmla="*/ 10032543 w 12198158"/>
              <a:gd name="connsiteY27" fmla="*/ 4322337 h 4977304"/>
              <a:gd name="connsiteX28" fmla="*/ 9953375 w 12198158"/>
              <a:gd name="connsiteY28" fmla="*/ 4339186 h 4977304"/>
              <a:gd name="connsiteX29" fmla="*/ 9841223 w 12198158"/>
              <a:gd name="connsiteY29" fmla="*/ 4346536 h 4977304"/>
              <a:gd name="connsiteX30" fmla="*/ 9721820 w 12198158"/>
              <a:gd name="connsiteY30" fmla="*/ 4368481 h 4977304"/>
              <a:gd name="connsiteX31" fmla="*/ 9578114 w 12198158"/>
              <a:gd name="connsiteY31" fmla="*/ 4380883 h 4977304"/>
              <a:gd name="connsiteX32" fmla="*/ 9336820 w 12198158"/>
              <a:gd name="connsiteY32" fmla="*/ 4430514 h 4977304"/>
              <a:gd name="connsiteX33" fmla="*/ 9272837 w 12198158"/>
              <a:gd name="connsiteY33" fmla="*/ 4491645 h 4977304"/>
              <a:gd name="connsiteX34" fmla="*/ 9188677 w 12198158"/>
              <a:gd name="connsiteY34" fmla="*/ 4497828 h 4977304"/>
              <a:gd name="connsiteX35" fmla="*/ 9183116 w 12198158"/>
              <a:gd name="connsiteY35" fmla="*/ 4507862 h 4977304"/>
              <a:gd name="connsiteX36" fmla="*/ 9145128 w 12198158"/>
              <a:gd name="connsiteY36" fmla="*/ 4520027 h 4977304"/>
              <a:gd name="connsiteX37" fmla="*/ 9144106 w 12198158"/>
              <a:gd name="connsiteY37" fmla="*/ 4518870 h 4977304"/>
              <a:gd name="connsiteX38" fmla="*/ 9131223 w 12198158"/>
              <a:gd name="connsiteY38" fmla="*/ 4516515 h 4977304"/>
              <a:gd name="connsiteX39" fmla="*/ 9107733 w 12198158"/>
              <a:gd name="connsiteY39" fmla="*/ 4515031 h 4977304"/>
              <a:gd name="connsiteX40" fmla="*/ 9047414 w 12198158"/>
              <a:gd name="connsiteY40" fmla="*/ 4506003 h 4977304"/>
              <a:gd name="connsiteX41" fmla="*/ 8999479 w 12198158"/>
              <a:gd name="connsiteY41" fmla="*/ 4509570 h 4977304"/>
              <a:gd name="connsiteX42" fmla="*/ 8999194 w 12198158"/>
              <a:gd name="connsiteY42" fmla="*/ 4509309 h 4977304"/>
              <a:gd name="connsiteX43" fmla="*/ 8990231 w 12198158"/>
              <a:gd name="connsiteY43" fmla="*/ 4510625 h 4977304"/>
              <a:gd name="connsiteX44" fmla="*/ 8984397 w 12198158"/>
              <a:gd name="connsiteY44" fmla="*/ 4512863 h 4977304"/>
              <a:gd name="connsiteX45" fmla="*/ 8968351 w 12198158"/>
              <a:gd name="connsiteY45" fmla="*/ 4516366 h 4977304"/>
              <a:gd name="connsiteX46" fmla="*/ 8962029 w 12198158"/>
              <a:gd name="connsiteY46" fmla="*/ 4515606 h 4977304"/>
              <a:gd name="connsiteX47" fmla="*/ 8957069 w 12198158"/>
              <a:gd name="connsiteY47" fmla="*/ 4513190 h 4977304"/>
              <a:gd name="connsiteX48" fmla="*/ 8889695 w 12198158"/>
              <a:gd name="connsiteY48" fmla="*/ 4533539 h 4977304"/>
              <a:gd name="connsiteX49" fmla="*/ 8746606 w 12198158"/>
              <a:gd name="connsiteY49" fmla="*/ 4530613 h 4977304"/>
              <a:gd name="connsiteX50" fmla="*/ 8702038 w 12198158"/>
              <a:gd name="connsiteY50" fmla="*/ 4532895 h 4977304"/>
              <a:gd name="connsiteX51" fmla="*/ 8590337 w 12198158"/>
              <a:gd name="connsiteY51" fmla="*/ 4542204 h 4977304"/>
              <a:gd name="connsiteX52" fmla="*/ 8519543 w 12198158"/>
              <a:gd name="connsiteY52" fmla="*/ 4526086 h 4977304"/>
              <a:gd name="connsiteX53" fmla="*/ 8505306 w 12198158"/>
              <a:gd name="connsiteY53" fmla="*/ 4532509 h 4977304"/>
              <a:gd name="connsiteX54" fmla="*/ 8500493 w 12198158"/>
              <a:gd name="connsiteY54" fmla="*/ 4535768 h 4977304"/>
              <a:gd name="connsiteX55" fmla="*/ 8492299 w 12198158"/>
              <a:gd name="connsiteY55" fmla="*/ 4538742 h 4977304"/>
              <a:gd name="connsiteX56" fmla="*/ 8491926 w 12198158"/>
              <a:gd name="connsiteY56" fmla="*/ 4538547 h 4977304"/>
              <a:gd name="connsiteX57" fmla="*/ 8484586 w 12198158"/>
              <a:gd name="connsiteY57" fmla="*/ 4541860 h 4977304"/>
              <a:gd name="connsiteX58" fmla="*/ 8361601 w 12198158"/>
              <a:gd name="connsiteY58" fmla="*/ 4557109 h 4977304"/>
              <a:gd name="connsiteX59" fmla="*/ 8348227 w 12198158"/>
              <a:gd name="connsiteY59" fmla="*/ 4557320 h 4977304"/>
              <a:gd name="connsiteX60" fmla="*/ 8346801 w 12198158"/>
              <a:gd name="connsiteY60" fmla="*/ 4556408 h 4977304"/>
              <a:gd name="connsiteX61" fmla="*/ 8308886 w 12198158"/>
              <a:gd name="connsiteY61" fmla="*/ 4575677 h 4977304"/>
              <a:gd name="connsiteX62" fmla="*/ 8289640 w 12198158"/>
              <a:gd name="connsiteY62" fmla="*/ 4590767 h 4977304"/>
              <a:gd name="connsiteX63" fmla="*/ 8278750 w 12198158"/>
              <a:gd name="connsiteY63" fmla="*/ 4597091 h 4977304"/>
              <a:gd name="connsiteX64" fmla="*/ 8277624 w 12198158"/>
              <a:gd name="connsiteY64" fmla="*/ 4601916 h 4977304"/>
              <a:gd name="connsiteX65" fmla="*/ 8260561 w 12198158"/>
              <a:gd name="connsiteY65" fmla="*/ 4609708 h 4977304"/>
              <a:gd name="connsiteX66" fmla="*/ 8257864 w 12198158"/>
              <a:gd name="connsiteY66" fmla="*/ 4609458 h 4977304"/>
              <a:gd name="connsiteX67" fmla="*/ 8246529 w 12198158"/>
              <a:gd name="connsiteY67" fmla="*/ 4620148 h 4977304"/>
              <a:gd name="connsiteX68" fmla="*/ 8240334 w 12198158"/>
              <a:gd name="connsiteY68" fmla="*/ 4634257 h 4977304"/>
              <a:gd name="connsiteX69" fmla="*/ 8084875 w 12198158"/>
              <a:gd name="connsiteY69" fmla="*/ 4684387 h 4977304"/>
              <a:gd name="connsiteX70" fmla="*/ 7900134 w 12198158"/>
              <a:gd name="connsiteY70" fmla="*/ 4729969 h 4977304"/>
              <a:gd name="connsiteX71" fmla="*/ 7713595 w 12198158"/>
              <a:gd name="connsiteY71" fmla="*/ 4757895 h 4977304"/>
              <a:gd name="connsiteX72" fmla="*/ 7609267 w 12198158"/>
              <a:gd name="connsiteY72" fmla="*/ 4754126 h 4977304"/>
              <a:gd name="connsiteX73" fmla="*/ 7522521 w 12198158"/>
              <a:gd name="connsiteY73" fmla="*/ 4760455 h 4977304"/>
              <a:gd name="connsiteX74" fmla="*/ 7514554 w 12198158"/>
              <a:gd name="connsiteY74" fmla="*/ 4763228 h 4977304"/>
              <a:gd name="connsiteX75" fmla="*/ 7502403 w 12198158"/>
              <a:gd name="connsiteY75" fmla="*/ 4764677 h 4977304"/>
              <a:gd name="connsiteX76" fmla="*/ 7502032 w 12198158"/>
              <a:gd name="connsiteY76" fmla="*/ 4764322 h 4977304"/>
              <a:gd name="connsiteX77" fmla="*/ 7490794 w 12198158"/>
              <a:gd name="connsiteY77" fmla="*/ 4766442 h 4977304"/>
              <a:gd name="connsiteX78" fmla="*/ 7400450 w 12198158"/>
              <a:gd name="connsiteY78" fmla="*/ 4757640 h 4977304"/>
              <a:gd name="connsiteX79" fmla="*/ 7307302 w 12198158"/>
              <a:gd name="connsiteY79" fmla="*/ 4747220 h 4977304"/>
              <a:gd name="connsiteX80" fmla="*/ 7305976 w 12198158"/>
              <a:gd name="connsiteY80" fmla="*/ 4745654 h 4977304"/>
              <a:gd name="connsiteX81" fmla="*/ 7213744 w 12198158"/>
              <a:gd name="connsiteY81" fmla="*/ 4773074 h 4977304"/>
              <a:gd name="connsiteX82" fmla="*/ 7196298 w 12198158"/>
              <a:gd name="connsiteY82" fmla="*/ 4778016 h 4977304"/>
              <a:gd name="connsiteX83" fmla="*/ 7192202 w 12198158"/>
              <a:gd name="connsiteY83" fmla="*/ 4783834 h 4977304"/>
              <a:gd name="connsiteX84" fmla="*/ 7166024 w 12198158"/>
              <a:gd name="connsiteY84" fmla="*/ 4788882 h 4977304"/>
              <a:gd name="connsiteX85" fmla="*/ 7092253 w 12198158"/>
              <a:gd name="connsiteY85" fmla="*/ 4802161 h 4977304"/>
              <a:gd name="connsiteX86" fmla="*/ 7013814 w 12198158"/>
              <a:gd name="connsiteY86" fmla="*/ 4801755 h 4977304"/>
              <a:gd name="connsiteX87" fmla="*/ 6899540 w 12198158"/>
              <a:gd name="connsiteY87" fmla="*/ 4833798 h 4977304"/>
              <a:gd name="connsiteX88" fmla="*/ 6703746 w 12198158"/>
              <a:gd name="connsiteY88" fmla="*/ 4864157 h 4977304"/>
              <a:gd name="connsiteX89" fmla="*/ 6545085 w 12198158"/>
              <a:gd name="connsiteY89" fmla="*/ 4895408 h 4977304"/>
              <a:gd name="connsiteX90" fmla="*/ 6313345 w 12198158"/>
              <a:gd name="connsiteY90" fmla="*/ 4946232 h 4977304"/>
              <a:gd name="connsiteX91" fmla="*/ 6164558 w 12198158"/>
              <a:gd name="connsiteY91" fmla="*/ 4948498 h 4977304"/>
              <a:gd name="connsiteX92" fmla="*/ 6069796 w 12198158"/>
              <a:gd name="connsiteY92" fmla="*/ 4970720 h 4977304"/>
              <a:gd name="connsiteX93" fmla="*/ 6064481 w 12198158"/>
              <a:gd name="connsiteY93" fmla="*/ 4969051 h 4977304"/>
              <a:gd name="connsiteX94" fmla="*/ 6044602 w 12198158"/>
              <a:gd name="connsiteY94" fmla="*/ 4969792 h 4977304"/>
              <a:gd name="connsiteX95" fmla="*/ 6037252 w 12198158"/>
              <a:gd name="connsiteY95" fmla="*/ 4960726 h 4977304"/>
              <a:gd name="connsiteX96" fmla="*/ 6006081 w 12198158"/>
              <a:gd name="connsiteY96" fmla="*/ 4955195 h 4977304"/>
              <a:gd name="connsiteX97" fmla="*/ 5920065 w 12198158"/>
              <a:gd name="connsiteY97" fmla="*/ 4944866 h 4977304"/>
              <a:gd name="connsiteX98" fmla="*/ 5755077 w 12198158"/>
              <a:gd name="connsiteY98" fmla="*/ 4976193 h 4977304"/>
              <a:gd name="connsiteX99" fmla="*/ 5623207 w 12198158"/>
              <a:gd name="connsiteY99" fmla="*/ 4977304 h 4977304"/>
              <a:gd name="connsiteX100" fmla="*/ 5467256 w 12198158"/>
              <a:gd name="connsiteY100" fmla="*/ 4962079 h 4977304"/>
              <a:gd name="connsiteX101" fmla="*/ 5429137 w 12198158"/>
              <a:gd name="connsiteY101" fmla="*/ 4949858 h 4977304"/>
              <a:gd name="connsiteX102" fmla="*/ 5378078 w 12198158"/>
              <a:gd name="connsiteY102" fmla="*/ 4930634 h 4977304"/>
              <a:gd name="connsiteX103" fmla="*/ 5258253 w 12198158"/>
              <a:gd name="connsiteY103" fmla="*/ 4908461 h 4977304"/>
              <a:gd name="connsiteX104" fmla="*/ 5219477 w 12198158"/>
              <a:gd name="connsiteY104" fmla="*/ 4896381 h 4977304"/>
              <a:gd name="connsiteX105" fmla="*/ 5171208 w 12198158"/>
              <a:gd name="connsiteY105" fmla="*/ 4893134 h 4977304"/>
              <a:gd name="connsiteX106" fmla="*/ 5153115 w 12198158"/>
              <a:gd name="connsiteY106" fmla="*/ 4885290 h 4977304"/>
              <a:gd name="connsiteX107" fmla="*/ 5139168 w 12198158"/>
              <a:gd name="connsiteY107" fmla="*/ 4881597 h 4977304"/>
              <a:gd name="connsiteX108" fmla="*/ 5136167 w 12198158"/>
              <a:gd name="connsiteY108" fmla="*/ 4879315 h 4977304"/>
              <a:gd name="connsiteX109" fmla="*/ 5118243 w 12198158"/>
              <a:gd name="connsiteY109" fmla="*/ 4867529 h 4977304"/>
              <a:gd name="connsiteX110" fmla="*/ 5062411 w 12198158"/>
              <a:gd name="connsiteY110" fmla="*/ 4874665 h 4977304"/>
              <a:gd name="connsiteX111" fmla="*/ 5008170 w 12198158"/>
              <a:gd name="connsiteY111" fmla="*/ 4856876 h 4977304"/>
              <a:gd name="connsiteX112" fmla="*/ 4837210 w 12198158"/>
              <a:gd name="connsiteY112" fmla="*/ 4830794 h 4977304"/>
              <a:gd name="connsiteX113" fmla="*/ 4759270 w 12198158"/>
              <a:gd name="connsiteY113" fmla="*/ 4800638 h 4977304"/>
              <a:gd name="connsiteX114" fmla="*/ 4720035 w 12198158"/>
              <a:gd name="connsiteY114" fmla="*/ 4790848 h 4977304"/>
              <a:gd name="connsiteX115" fmla="*/ 4718027 w 12198158"/>
              <a:gd name="connsiteY115" fmla="*/ 4790035 h 4977304"/>
              <a:gd name="connsiteX116" fmla="*/ 4718961 w 12198158"/>
              <a:gd name="connsiteY116" fmla="*/ 4789806 h 4977304"/>
              <a:gd name="connsiteX117" fmla="*/ 4714055 w 12198158"/>
              <a:gd name="connsiteY117" fmla="*/ 4788426 h 4977304"/>
              <a:gd name="connsiteX118" fmla="*/ 4718027 w 12198158"/>
              <a:gd name="connsiteY118" fmla="*/ 4790035 h 4977304"/>
              <a:gd name="connsiteX119" fmla="*/ 4712381 w 12198158"/>
              <a:gd name="connsiteY119" fmla="*/ 4791420 h 4977304"/>
              <a:gd name="connsiteX120" fmla="*/ 4512801 w 12198158"/>
              <a:gd name="connsiteY120" fmla="*/ 4780666 h 4977304"/>
              <a:gd name="connsiteX121" fmla="*/ 4425588 w 12198158"/>
              <a:gd name="connsiteY121" fmla="*/ 4769100 h 4977304"/>
              <a:gd name="connsiteX122" fmla="*/ 4314086 w 12198158"/>
              <a:gd name="connsiteY122" fmla="*/ 4774822 h 4977304"/>
              <a:gd name="connsiteX123" fmla="*/ 4312230 w 12198158"/>
              <a:gd name="connsiteY123" fmla="*/ 4773365 h 4977304"/>
              <a:gd name="connsiteX124" fmla="*/ 4292278 w 12198158"/>
              <a:gd name="connsiteY124" fmla="*/ 4771325 h 4977304"/>
              <a:gd name="connsiteX125" fmla="*/ 4287201 w 12198158"/>
              <a:gd name="connsiteY125" fmla="*/ 4774493 h 4977304"/>
              <a:gd name="connsiteX126" fmla="*/ 4273289 w 12198158"/>
              <a:gd name="connsiteY126" fmla="*/ 4774225 h 4977304"/>
              <a:gd name="connsiteX127" fmla="*/ 4245283 w 12198158"/>
              <a:gd name="connsiteY127" fmla="*/ 4776749 h 4977304"/>
              <a:gd name="connsiteX128" fmla="*/ 4199245 w 12198158"/>
              <a:gd name="connsiteY128" fmla="*/ 4773714 h 4977304"/>
              <a:gd name="connsiteX129" fmla="*/ 4198941 w 12198158"/>
              <a:gd name="connsiteY129" fmla="*/ 4772347 h 4977304"/>
              <a:gd name="connsiteX130" fmla="*/ 4188453 w 12198158"/>
              <a:gd name="connsiteY130" fmla="*/ 4766228 h 4977304"/>
              <a:gd name="connsiteX131" fmla="*/ 4139982 w 12198158"/>
              <a:gd name="connsiteY131" fmla="*/ 4748999 h 4977304"/>
              <a:gd name="connsiteX132" fmla="*/ 4080374 w 12198158"/>
              <a:gd name="connsiteY132" fmla="*/ 4720184 h 4977304"/>
              <a:gd name="connsiteX133" fmla="*/ 4071828 w 12198158"/>
              <a:gd name="connsiteY133" fmla="*/ 4719278 h 4977304"/>
              <a:gd name="connsiteX134" fmla="*/ 4071710 w 12198158"/>
              <a:gd name="connsiteY134" fmla="*/ 4718953 h 4977304"/>
              <a:gd name="connsiteX135" fmla="*/ 4056247 w 12198158"/>
              <a:gd name="connsiteY135" fmla="*/ 4717622 h 4977304"/>
              <a:gd name="connsiteX136" fmla="*/ 4039668 w 12198158"/>
              <a:gd name="connsiteY136" fmla="*/ 4715861 h 4977304"/>
              <a:gd name="connsiteX137" fmla="*/ 4034303 w 12198158"/>
              <a:gd name="connsiteY137" fmla="*/ 4713218 h 4977304"/>
              <a:gd name="connsiteX138" fmla="*/ 4032672 w 12198158"/>
              <a:gd name="connsiteY138" fmla="*/ 4709236 h 4977304"/>
              <a:gd name="connsiteX139" fmla="*/ 4031088 w 12198158"/>
              <a:gd name="connsiteY139" fmla="*/ 4709491 h 4977304"/>
              <a:gd name="connsiteX140" fmla="*/ 4001867 w 12198158"/>
              <a:gd name="connsiteY140" fmla="*/ 4695842 h 4977304"/>
              <a:gd name="connsiteX141" fmla="*/ 3934220 w 12198158"/>
              <a:gd name="connsiteY141" fmla="*/ 4676884 h 4977304"/>
              <a:gd name="connsiteX142" fmla="*/ 3894676 w 12198158"/>
              <a:gd name="connsiteY142" fmla="*/ 4670743 h 4977304"/>
              <a:gd name="connsiteX143" fmla="*/ 3787232 w 12198158"/>
              <a:gd name="connsiteY143" fmla="*/ 4648764 h 4977304"/>
              <a:gd name="connsiteX144" fmla="*/ 3680057 w 12198158"/>
              <a:gd name="connsiteY144" fmla="*/ 4622784 h 4977304"/>
              <a:gd name="connsiteX145" fmla="*/ 3607627 w 12198158"/>
              <a:gd name="connsiteY145" fmla="*/ 4587738 h 4977304"/>
              <a:gd name="connsiteX146" fmla="*/ 3601451 w 12198158"/>
              <a:gd name="connsiteY146" fmla="*/ 4589218 h 4977304"/>
              <a:gd name="connsiteX147" fmla="*/ 3592338 w 12198158"/>
              <a:gd name="connsiteY147" fmla="*/ 4589396 h 4977304"/>
              <a:gd name="connsiteX148" fmla="*/ 3592104 w 12198158"/>
              <a:gd name="connsiteY148" fmla="*/ 4589103 h 4977304"/>
              <a:gd name="connsiteX149" fmla="*/ 3583586 w 12198158"/>
              <a:gd name="connsiteY149" fmla="*/ 4589853 h 4977304"/>
              <a:gd name="connsiteX150" fmla="*/ 3533777 w 12198158"/>
              <a:gd name="connsiteY150" fmla="*/ 4579320 h 4977304"/>
              <a:gd name="connsiteX151" fmla="*/ 3470906 w 12198158"/>
              <a:gd name="connsiteY151" fmla="*/ 4575344 h 4977304"/>
              <a:gd name="connsiteX152" fmla="*/ 3398460 w 12198158"/>
              <a:gd name="connsiteY152" fmla="*/ 4562260 h 4977304"/>
              <a:gd name="connsiteX153" fmla="*/ 3361644 w 12198158"/>
              <a:gd name="connsiteY153" fmla="*/ 4580670 h 4977304"/>
              <a:gd name="connsiteX154" fmla="*/ 3341795 w 12198158"/>
              <a:gd name="connsiteY154" fmla="*/ 4582496 h 4977304"/>
              <a:gd name="connsiteX155" fmla="*/ 3339469 w 12198158"/>
              <a:gd name="connsiteY155" fmla="*/ 4581438 h 4977304"/>
              <a:gd name="connsiteX156" fmla="*/ 3260180 w 12198158"/>
              <a:gd name="connsiteY156" fmla="*/ 4587820 h 4977304"/>
              <a:gd name="connsiteX157" fmla="*/ 3140460 w 12198158"/>
              <a:gd name="connsiteY157" fmla="*/ 4596263 h 4977304"/>
              <a:gd name="connsiteX158" fmla="*/ 3028270 w 12198158"/>
              <a:gd name="connsiteY158" fmla="*/ 4599134 h 4977304"/>
              <a:gd name="connsiteX159" fmla="*/ 2779714 w 12198158"/>
              <a:gd name="connsiteY159" fmla="*/ 4622831 h 4977304"/>
              <a:gd name="connsiteX160" fmla="*/ 2649525 w 12198158"/>
              <a:gd name="connsiteY160" fmla="*/ 4658086 h 4977304"/>
              <a:gd name="connsiteX161" fmla="*/ 2566315 w 12198158"/>
              <a:gd name="connsiteY161" fmla="*/ 4605776 h 4977304"/>
              <a:gd name="connsiteX162" fmla="*/ 2441626 w 12198158"/>
              <a:gd name="connsiteY162" fmla="*/ 4620872 h 4977304"/>
              <a:gd name="connsiteX163" fmla="*/ 2313568 w 12198158"/>
              <a:gd name="connsiteY163" fmla="*/ 4630067 h 4977304"/>
              <a:gd name="connsiteX164" fmla="*/ 2207105 w 12198158"/>
              <a:gd name="connsiteY164" fmla="*/ 4624384 h 4977304"/>
              <a:gd name="connsiteX165" fmla="*/ 2093268 w 12198158"/>
              <a:gd name="connsiteY165" fmla="*/ 4606236 h 4977304"/>
              <a:gd name="connsiteX166" fmla="*/ 1996024 w 12198158"/>
              <a:gd name="connsiteY166" fmla="*/ 4597526 h 4977304"/>
              <a:gd name="connsiteX167" fmla="*/ 1926886 w 12198158"/>
              <a:gd name="connsiteY167" fmla="*/ 4621358 h 4977304"/>
              <a:gd name="connsiteX168" fmla="*/ 1920368 w 12198158"/>
              <a:gd name="connsiteY168" fmla="*/ 4616112 h 4977304"/>
              <a:gd name="connsiteX169" fmla="*/ 1871831 w 12198158"/>
              <a:gd name="connsiteY169" fmla="*/ 4617844 h 4977304"/>
              <a:gd name="connsiteX170" fmla="*/ 1785463 w 12198158"/>
              <a:gd name="connsiteY170" fmla="*/ 4647841 h 4977304"/>
              <a:gd name="connsiteX171" fmla="*/ 1737045 w 12198158"/>
              <a:gd name="connsiteY171" fmla="*/ 4642356 h 4977304"/>
              <a:gd name="connsiteX172" fmla="*/ 1673954 w 12198158"/>
              <a:gd name="connsiteY172" fmla="*/ 4624601 h 4977304"/>
              <a:gd name="connsiteX173" fmla="*/ 1602834 w 12198158"/>
              <a:gd name="connsiteY173" fmla="*/ 4640924 h 4977304"/>
              <a:gd name="connsiteX174" fmla="*/ 1490351 w 12198158"/>
              <a:gd name="connsiteY174" fmla="*/ 4613132 h 4977304"/>
              <a:gd name="connsiteX175" fmla="*/ 1149212 w 12198158"/>
              <a:gd name="connsiteY175" fmla="*/ 4564210 h 4977304"/>
              <a:gd name="connsiteX176" fmla="*/ 938574 w 12198158"/>
              <a:gd name="connsiteY176" fmla="*/ 4566821 h 4977304"/>
              <a:gd name="connsiteX177" fmla="*/ 857697 w 12198158"/>
              <a:gd name="connsiteY177" fmla="*/ 4525391 h 4977304"/>
              <a:gd name="connsiteX178" fmla="*/ 836981 w 12198158"/>
              <a:gd name="connsiteY178" fmla="*/ 4526708 h 4977304"/>
              <a:gd name="connsiteX179" fmla="*/ 816264 w 12198158"/>
              <a:gd name="connsiteY179" fmla="*/ 4524575 h 4977304"/>
              <a:gd name="connsiteX180" fmla="*/ 810965 w 12198158"/>
              <a:gd name="connsiteY180" fmla="*/ 4527718 h 4977304"/>
              <a:gd name="connsiteX181" fmla="*/ 796509 w 12198158"/>
              <a:gd name="connsiteY181" fmla="*/ 4527387 h 4977304"/>
              <a:gd name="connsiteX182" fmla="*/ 767389 w 12198158"/>
              <a:gd name="connsiteY182" fmla="*/ 4529784 h 4977304"/>
              <a:gd name="connsiteX183" fmla="*/ 762544 w 12198158"/>
              <a:gd name="connsiteY183" fmla="*/ 4527372 h 4977304"/>
              <a:gd name="connsiteX184" fmla="*/ 719567 w 12198158"/>
              <a:gd name="connsiteY184" fmla="*/ 4526534 h 4977304"/>
              <a:gd name="connsiteX185" fmla="*/ 719262 w 12198158"/>
              <a:gd name="connsiteY185" fmla="*/ 4525164 h 4977304"/>
              <a:gd name="connsiteX186" fmla="*/ 708402 w 12198158"/>
              <a:gd name="connsiteY186" fmla="*/ 4518999 h 4977304"/>
              <a:gd name="connsiteX187" fmla="*/ 596394 w 12198158"/>
              <a:gd name="connsiteY187" fmla="*/ 4472455 h 4977304"/>
              <a:gd name="connsiteX188" fmla="*/ 578149 w 12198158"/>
              <a:gd name="connsiteY188" fmla="*/ 4469575 h 4977304"/>
              <a:gd name="connsiteX189" fmla="*/ 571336 w 12198158"/>
              <a:gd name="connsiteY189" fmla="*/ 4469781 h 4977304"/>
              <a:gd name="connsiteX190" fmla="*/ 444802 w 12198158"/>
              <a:gd name="connsiteY190" fmla="*/ 4428480 h 4977304"/>
              <a:gd name="connsiteX191" fmla="*/ 403746 w 12198158"/>
              <a:gd name="connsiteY191" fmla="*/ 4422157 h 4977304"/>
              <a:gd name="connsiteX192" fmla="*/ 292240 w 12198158"/>
              <a:gd name="connsiteY192" fmla="*/ 4399681 h 4977304"/>
              <a:gd name="connsiteX193" fmla="*/ 118302 w 12198158"/>
              <a:gd name="connsiteY193" fmla="*/ 4343421 h 4977304"/>
              <a:gd name="connsiteX194" fmla="*/ 15516 w 12198158"/>
              <a:gd name="connsiteY194" fmla="*/ 4340320 h 4977304"/>
              <a:gd name="connsiteX195" fmla="*/ 2 w 12198158"/>
              <a:gd name="connsiteY195" fmla="*/ 4334381 h 4977304"/>
              <a:gd name="connsiteX196" fmla="*/ 2 w 12198158"/>
              <a:gd name="connsiteY196" fmla="*/ 3589361 h 4977304"/>
              <a:gd name="connsiteX197" fmla="*/ 0 w 12198158"/>
              <a:gd name="connsiteY197" fmla="*/ 3589361 h 4977304"/>
              <a:gd name="connsiteX198" fmla="*/ 0 w 12198158"/>
              <a:gd name="connsiteY198" fmla="*/ 0 h 4977304"/>
              <a:gd name="connsiteX0" fmla="*/ 0 w 12198158"/>
              <a:gd name="connsiteY0" fmla="*/ 0 h 4977304"/>
              <a:gd name="connsiteX1" fmla="*/ 12192000 w 12198158"/>
              <a:gd name="connsiteY1" fmla="*/ 0 h 4977304"/>
              <a:gd name="connsiteX2" fmla="*/ 12198158 w 12198158"/>
              <a:gd name="connsiteY2" fmla="*/ 3664565 h 4977304"/>
              <a:gd name="connsiteX3" fmla="*/ 12132764 w 12198158"/>
              <a:gd name="connsiteY3" fmla="*/ 3748492 h 4977304"/>
              <a:gd name="connsiteX4" fmla="*/ 12053056 w 12198158"/>
              <a:gd name="connsiteY4" fmla="*/ 3749753 h 4977304"/>
              <a:gd name="connsiteX5" fmla="*/ 11938513 w 12198158"/>
              <a:gd name="connsiteY5" fmla="*/ 3754367 h 4977304"/>
              <a:gd name="connsiteX6" fmla="*/ 11853342 w 12198158"/>
              <a:gd name="connsiteY6" fmla="*/ 3782688 h 4977304"/>
              <a:gd name="connsiteX7" fmla="*/ 11704569 w 12198158"/>
              <a:gd name="connsiteY7" fmla="*/ 3839336 h 4977304"/>
              <a:gd name="connsiteX8" fmla="*/ 11577641 w 12198158"/>
              <a:gd name="connsiteY8" fmla="*/ 3885996 h 4977304"/>
              <a:gd name="connsiteX9" fmla="*/ 11508791 w 12198158"/>
              <a:gd name="connsiteY9" fmla="*/ 3969283 h 4977304"/>
              <a:gd name="connsiteX10" fmla="*/ 11388373 w 12198158"/>
              <a:gd name="connsiteY10" fmla="*/ 4027440 h 4977304"/>
              <a:gd name="connsiteX11" fmla="*/ 11276406 w 12198158"/>
              <a:gd name="connsiteY11" fmla="*/ 4056099 h 4977304"/>
              <a:gd name="connsiteX12" fmla="*/ 11190251 w 12198158"/>
              <a:gd name="connsiteY12" fmla="*/ 4073272 h 4977304"/>
              <a:gd name="connsiteX13" fmla="*/ 11139995 w 12198158"/>
              <a:gd name="connsiteY13" fmla="*/ 4081811 h 4977304"/>
              <a:gd name="connsiteX14" fmla="*/ 11040727 w 12198158"/>
              <a:gd name="connsiteY14" fmla="*/ 4081109 h 4977304"/>
              <a:gd name="connsiteX15" fmla="*/ 10969005 w 12198158"/>
              <a:gd name="connsiteY15" fmla="*/ 4091154 h 4977304"/>
              <a:gd name="connsiteX16" fmla="*/ 10899772 w 12198158"/>
              <a:gd name="connsiteY16" fmla="*/ 4122857 h 4977304"/>
              <a:gd name="connsiteX17" fmla="*/ 10838983 w 12198158"/>
              <a:gd name="connsiteY17" fmla="*/ 4155791 h 4977304"/>
              <a:gd name="connsiteX18" fmla="*/ 10769520 w 12198158"/>
              <a:gd name="connsiteY18" fmla="*/ 4198574 h 4977304"/>
              <a:gd name="connsiteX19" fmla="*/ 10570843 w 12198158"/>
              <a:gd name="connsiteY19" fmla="*/ 4255424 h 4977304"/>
              <a:gd name="connsiteX20" fmla="*/ 10512263 w 12198158"/>
              <a:gd name="connsiteY20" fmla="*/ 4291698 h 4977304"/>
              <a:gd name="connsiteX21" fmla="*/ 10439016 w 12198158"/>
              <a:gd name="connsiteY21" fmla="*/ 4293933 h 4977304"/>
              <a:gd name="connsiteX22" fmla="*/ 10376941 w 12198158"/>
              <a:gd name="connsiteY22" fmla="*/ 4298111 h 4977304"/>
              <a:gd name="connsiteX23" fmla="*/ 10329960 w 12198158"/>
              <a:gd name="connsiteY23" fmla="*/ 4298774 h 4977304"/>
              <a:gd name="connsiteX24" fmla="*/ 10254256 w 12198158"/>
              <a:gd name="connsiteY24" fmla="*/ 4309364 h 4977304"/>
              <a:gd name="connsiteX25" fmla="*/ 10119745 w 12198158"/>
              <a:gd name="connsiteY25" fmla="*/ 4321869 h 4977304"/>
              <a:gd name="connsiteX26" fmla="*/ 10075444 w 12198158"/>
              <a:gd name="connsiteY26" fmla="*/ 4324144 h 4977304"/>
              <a:gd name="connsiteX27" fmla="*/ 10032543 w 12198158"/>
              <a:gd name="connsiteY27" fmla="*/ 4322337 h 4977304"/>
              <a:gd name="connsiteX28" fmla="*/ 9953375 w 12198158"/>
              <a:gd name="connsiteY28" fmla="*/ 4339186 h 4977304"/>
              <a:gd name="connsiteX29" fmla="*/ 9841223 w 12198158"/>
              <a:gd name="connsiteY29" fmla="*/ 4346536 h 4977304"/>
              <a:gd name="connsiteX30" fmla="*/ 9721820 w 12198158"/>
              <a:gd name="connsiteY30" fmla="*/ 4368481 h 4977304"/>
              <a:gd name="connsiteX31" fmla="*/ 9578114 w 12198158"/>
              <a:gd name="connsiteY31" fmla="*/ 4380883 h 4977304"/>
              <a:gd name="connsiteX32" fmla="*/ 9336820 w 12198158"/>
              <a:gd name="connsiteY32" fmla="*/ 4430514 h 4977304"/>
              <a:gd name="connsiteX33" fmla="*/ 9272837 w 12198158"/>
              <a:gd name="connsiteY33" fmla="*/ 4491645 h 4977304"/>
              <a:gd name="connsiteX34" fmla="*/ 9188677 w 12198158"/>
              <a:gd name="connsiteY34" fmla="*/ 4497828 h 4977304"/>
              <a:gd name="connsiteX35" fmla="*/ 9183116 w 12198158"/>
              <a:gd name="connsiteY35" fmla="*/ 4507862 h 4977304"/>
              <a:gd name="connsiteX36" fmla="*/ 9145128 w 12198158"/>
              <a:gd name="connsiteY36" fmla="*/ 4520027 h 4977304"/>
              <a:gd name="connsiteX37" fmla="*/ 9144106 w 12198158"/>
              <a:gd name="connsiteY37" fmla="*/ 4518870 h 4977304"/>
              <a:gd name="connsiteX38" fmla="*/ 9131223 w 12198158"/>
              <a:gd name="connsiteY38" fmla="*/ 4516515 h 4977304"/>
              <a:gd name="connsiteX39" fmla="*/ 9107733 w 12198158"/>
              <a:gd name="connsiteY39" fmla="*/ 4515031 h 4977304"/>
              <a:gd name="connsiteX40" fmla="*/ 9047414 w 12198158"/>
              <a:gd name="connsiteY40" fmla="*/ 4506003 h 4977304"/>
              <a:gd name="connsiteX41" fmla="*/ 8999479 w 12198158"/>
              <a:gd name="connsiteY41" fmla="*/ 4509570 h 4977304"/>
              <a:gd name="connsiteX42" fmla="*/ 8999194 w 12198158"/>
              <a:gd name="connsiteY42" fmla="*/ 4509309 h 4977304"/>
              <a:gd name="connsiteX43" fmla="*/ 8990231 w 12198158"/>
              <a:gd name="connsiteY43" fmla="*/ 4510625 h 4977304"/>
              <a:gd name="connsiteX44" fmla="*/ 8984397 w 12198158"/>
              <a:gd name="connsiteY44" fmla="*/ 4512863 h 4977304"/>
              <a:gd name="connsiteX45" fmla="*/ 8968351 w 12198158"/>
              <a:gd name="connsiteY45" fmla="*/ 4516366 h 4977304"/>
              <a:gd name="connsiteX46" fmla="*/ 8962029 w 12198158"/>
              <a:gd name="connsiteY46" fmla="*/ 4515606 h 4977304"/>
              <a:gd name="connsiteX47" fmla="*/ 8957069 w 12198158"/>
              <a:gd name="connsiteY47" fmla="*/ 4513190 h 4977304"/>
              <a:gd name="connsiteX48" fmla="*/ 8889695 w 12198158"/>
              <a:gd name="connsiteY48" fmla="*/ 4533539 h 4977304"/>
              <a:gd name="connsiteX49" fmla="*/ 8746606 w 12198158"/>
              <a:gd name="connsiteY49" fmla="*/ 4530613 h 4977304"/>
              <a:gd name="connsiteX50" fmla="*/ 8702038 w 12198158"/>
              <a:gd name="connsiteY50" fmla="*/ 4532895 h 4977304"/>
              <a:gd name="connsiteX51" fmla="*/ 8590337 w 12198158"/>
              <a:gd name="connsiteY51" fmla="*/ 4542204 h 4977304"/>
              <a:gd name="connsiteX52" fmla="*/ 8519543 w 12198158"/>
              <a:gd name="connsiteY52" fmla="*/ 4526086 h 4977304"/>
              <a:gd name="connsiteX53" fmla="*/ 8505306 w 12198158"/>
              <a:gd name="connsiteY53" fmla="*/ 4532509 h 4977304"/>
              <a:gd name="connsiteX54" fmla="*/ 8500493 w 12198158"/>
              <a:gd name="connsiteY54" fmla="*/ 4535768 h 4977304"/>
              <a:gd name="connsiteX55" fmla="*/ 8492299 w 12198158"/>
              <a:gd name="connsiteY55" fmla="*/ 4538742 h 4977304"/>
              <a:gd name="connsiteX56" fmla="*/ 8491926 w 12198158"/>
              <a:gd name="connsiteY56" fmla="*/ 4538547 h 4977304"/>
              <a:gd name="connsiteX57" fmla="*/ 8484586 w 12198158"/>
              <a:gd name="connsiteY57" fmla="*/ 4541860 h 4977304"/>
              <a:gd name="connsiteX58" fmla="*/ 8361601 w 12198158"/>
              <a:gd name="connsiteY58" fmla="*/ 4557109 h 4977304"/>
              <a:gd name="connsiteX59" fmla="*/ 8348227 w 12198158"/>
              <a:gd name="connsiteY59" fmla="*/ 4557320 h 4977304"/>
              <a:gd name="connsiteX60" fmla="*/ 8346801 w 12198158"/>
              <a:gd name="connsiteY60" fmla="*/ 4556408 h 4977304"/>
              <a:gd name="connsiteX61" fmla="*/ 8308886 w 12198158"/>
              <a:gd name="connsiteY61" fmla="*/ 4575677 h 4977304"/>
              <a:gd name="connsiteX62" fmla="*/ 8289640 w 12198158"/>
              <a:gd name="connsiteY62" fmla="*/ 4590767 h 4977304"/>
              <a:gd name="connsiteX63" fmla="*/ 8278750 w 12198158"/>
              <a:gd name="connsiteY63" fmla="*/ 4597091 h 4977304"/>
              <a:gd name="connsiteX64" fmla="*/ 8277624 w 12198158"/>
              <a:gd name="connsiteY64" fmla="*/ 4601916 h 4977304"/>
              <a:gd name="connsiteX65" fmla="*/ 8260561 w 12198158"/>
              <a:gd name="connsiteY65" fmla="*/ 4609708 h 4977304"/>
              <a:gd name="connsiteX66" fmla="*/ 8257864 w 12198158"/>
              <a:gd name="connsiteY66" fmla="*/ 4609458 h 4977304"/>
              <a:gd name="connsiteX67" fmla="*/ 8246529 w 12198158"/>
              <a:gd name="connsiteY67" fmla="*/ 4620148 h 4977304"/>
              <a:gd name="connsiteX68" fmla="*/ 8240334 w 12198158"/>
              <a:gd name="connsiteY68" fmla="*/ 4634257 h 4977304"/>
              <a:gd name="connsiteX69" fmla="*/ 8084875 w 12198158"/>
              <a:gd name="connsiteY69" fmla="*/ 4684387 h 4977304"/>
              <a:gd name="connsiteX70" fmla="*/ 7900134 w 12198158"/>
              <a:gd name="connsiteY70" fmla="*/ 4729969 h 4977304"/>
              <a:gd name="connsiteX71" fmla="*/ 7713595 w 12198158"/>
              <a:gd name="connsiteY71" fmla="*/ 4757895 h 4977304"/>
              <a:gd name="connsiteX72" fmla="*/ 7609267 w 12198158"/>
              <a:gd name="connsiteY72" fmla="*/ 4754126 h 4977304"/>
              <a:gd name="connsiteX73" fmla="*/ 7522521 w 12198158"/>
              <a:gd name="connsiteY73" fmla="*/ 4760455 h 4977304"/>
              <a:gd name="connsiteX74" fmla="*/ 7514554 w 12198158"/>
              <a:gd name="connsiteY74" fmla="*/ 4763228 h 4977304"/>
              <a:gd name="connsiteX75" fmla="*/ 7502403 w 12198158"/>
              <a:gd name="connsiteY75" fmla="*/ 4764677 h 4977304"/>
              <a:gd name="connsiteX76" fmla="*/ 7502032 w 12198158"/>
              <a:gd name="connsiteY76" fmla="*/ 4764322 h 4977304"/>
              <a:gd name="connsiteX77" fmla="*/ 7490794 w 12198158"/>
              <a:gd name="connsiteY77" fmla="*/ 4766442 h 4977304"/>
              <a:gd name="connsiteX78" fmla="*/ 7400450 w 12198158"/>
              <a:gd name="connsiteY78" fmla="*/ 4757640 h 4977304"/>
              <a:gd name="connsiteX79" fmla="*/ 7307302 w 12198158"/>
              <a:gd name="connsiteY79" fmla="*/ 4747220 h 4977304"/>
              <a:gd name="connsiteX80" fmla="*/ 7305976 w 12198158"/>
              <a:gd name="connsiteY80" fmla="*/ 4745654 h 4977304"/>
              <a:gd name="connsiteX81" fmla="*/ 7213744 w 12198158"/>
              <a:gd name="connsiteY81" fmla="*/ 4773074 h 4977304"/>
              <a:gd name="connsiteX82" fmla="*/ 7196298 w 12198158"/>
              <a:gd name="connsiteY82" fmla="*/ 4778016 h 4977304"/>
              <a:gd name="connsiteX83" fmla="*/ 7192202 w 12198158"/>
              <a:gd name="connsiteY83" fmla="*/ 4783834 h 4977304"/>
              <a:gd name="connsiteX84" fmla="*/ 7166024 w 12198158"/>
              <a:gd name="connsiteY84" fmla="*/ 4788882 h 4977304"/>
              <a:gd name="connsiteX85" fmla="*/ 7092253 w 12198158"/>
              <a:gd name="connsiteY85" fmla="*/ 4802161 h 4977304"/>
              <a:gd name="connsiteX86" fmla="*/ 7013814 w 12198158"/>
              <a:gd name="connsiteY86" fmla="*/ 4801755 h 4977304"/>
              <a:gd name="connsiteX87" fmla="*/ 6899540 w 12198158"/>
              <a:gd name="connsiteY87" fmla="*/ 4833798 h 4977304"/>
              <a:gd name="connsiteX88" fmla="*/ 6703746 w 12198158"/>
              <a:gd name="connsiteY88" fmla="*/ 4864157 h 4977304"/>
              <a:gd name="connsiteX89" fmla="*/ 6545085 w 12198158"/>
              <a:gd name="connsiteY89" fmla="*/ 4895408 h 4977304"/>
              <a:gd name="connsiteX90" fmla="*/ 6313345 w 12198158"/>
              <a:gd name="connsiteY90" fmla="*/ 4946232 h 4977304"/>
              <a:gd name="connsiteX91" fmla="*/ 6164558 w 12198158"/>
              <a:gd name="connsiteY91" fmla="*/ 4948498 h 4977304"/>
              <a:gd name="connsiteX92" fmla="*/ 6069796 w 12198158"/>
              <a:gd name="connsiteY92" fmla="*/ 4970720 h 4977304"/>
              <a:gd name="connsiteX93" fmla="*/ 6064481 w 12198158"/>
              <a:gd name="connsiteY93" fmla="*/ 4969051 h 4977304"/>
              <a:gd name="connsiteX94" fmla="*/ 6044602 w 12198158"/>
              <a:gd name="connsiteY94" fmla="*/ 4969792 h 4977304"/>
              <a:gd name="connsiteX95" fmla="*/ 6037252 w 12198158"/>
              <a:gd name="connsiteY95" fmla="*/ 4960726 h 4977304"/>
              <a:gd name="connsiteX96" fmla="*/ 6006081 w 12198158"/>
              <a:gd name="connsiteY96" fmla="*/ 4955195 h 4977304"/>
              <a:gd name="connsiteX97" fmla="*/ 5920065 w 12198158"/>
              <a:gd name="connsiteY97" fmla="*/ 4944866 h 4977304"/>
              <a:gd name="connsiteX98" fmla="*/ 5755077 w 12198158"/>
              <a:gd name="connsiteY98" fmla="*/ 4976193 h 4977304"/>
              <a:gd name="connsiteX99" fmla="*/ 5623207 w 12198158"/>
              <a:gd name="connsiteY99" fmla="*/ 4977304 h 4977304"/>
              <a:gd name="connsiteX100" fmla="*/ 5467256 w 12198158"/>
              <a:gd name="connsiteY100" fmla="*/ 4962079 h 4977304"/>
              <a:gd name="connsiteX101" fmla="*/ 5429137 w 12198158"/>
              <a:gd name="connsiteY101" fmla="*/ 4949858 h 4977304"/>
              <a:gd name="connsiteX102" fmla="*/ 5378078 w 12198158"/>
              <a:gd name="connsiteY102" fmla="*/ 4930634 h 4977304"/>
              <a:gd name="connsiteX103" fmla="*/ 5258253 w 12198158"/>
              <a:gd name="connsiteY103" fmla="*/ 4908461 h 4977304"/>
              <a:gd name="connsiteX104" fmla="*/ 5219477 w 12198158"/>
              <a:gd name="connsiteY104" fmla="*/ 4896381 h 4977304"/>
              <a:gd name="connsiteX105" fmla="*/ 5171208 w 12198158"/>
              <a:gd name="connsiteY105" fmla="*/ 4893134 h 4977304"/>
              <a:gd name="connsiteX106" fmla="*/ 5153115 w 12198158"/>
              <a:gd name="connsiteY106" fmla="*/ 4885290 h 4977304"/>
              <a:gd name="connsiteX107" fmla="*/ 5139168 w 12198158"/>
              <a:gd name="connsiteY107" fmla="*/ 4881597 h 4977304"/>
              <a:gd name="connsiteX108" fmla="*/ 5136167 w 12198158"/>
              <a:gd name="connsiteY108" fmla="*/ 4879315 h 4977304"/>
              <a:gd name="connsiteX109" fmla="*/ 5118243 w 12198158"/>
              <a:gd name="connsiteY109" fmla="*/ 4867529 h 4977304"/>
              <a:gd name="connsiteX110" fmla="*/ 5062411 w 12198158"/>
              <a:gd name="connsiteY110" fmla="*/ 4874665 h 4977304"/>
              <a:gd name="connsiteX111" fmla="*/ 5008170 w 12198158"/>
              <a:gd name="connsiteY111" fmla="*/ 4856876 h 4977304"/>
              <a:gd name="connsiteX112" fmla="*/ 4837210 w 12198158"/>
              <a:gd name="connsiteY112" fmla="*/ 4830794 h 4977304"/>
              <a:gd name="connsiteX113" fmla="*/ 4759270 w 12198158"/>
              <a:gd name="connsiteY113" fmla="*/ 4800638 h 4977304"/>
              <a:gd name="connsiteX114" fmla="*/ 4720035 w 12198158"/>
              <a:gd name="connsiteY114" fmla="*/ 4790848 h 4977304"/>
              <a:gd name="connsiteX115" fmla="*/ 4718027 w 12198158"/>
              <a:gd name="connsiteY115" fmla="*/ 4790035 h 4977304"/>
              <a:gd name="connsiteX116" fmla="*/ 4718961 w 12198158"/>
              <a:gd name="connsiteY116" fmla="*/ 4789806 h 4977304"/>
              <a:gd name="connsiteX117" fmla="*/ 4714055 w 12198158"/>
              <a:gd name="connsiteY117" fmla="*/ 4788426 h 4977304"/>
              <a:gd name="connsiteX118" fmla="*/ 4718027 w 12198158"/>
              <a:gd name="connsiteY118" fmla="*/ 4790035 h 4977304"/>
              <a:gd name="connsiteX119" fmla="*/ 4712381 w 12198158"/>
              <a:gd name="connsiteY119" fmla="*/ 4791420 h 4977304"/>
              <a:gd name="connsiteX120" fmla="*/ 4512801 w 12198158"/>
              <a:gd name="connsiteY120" fmla="*/ 4780666 h 4977304"/>
              <a:gd name="connsiteX121" fmla="*/ 4425588 w 12198158"/>
              <a:gd name="connsiteY121" fmla="*/ 4769100 h 4977304"/>
              <a:gd name="connsiteX122" fmla="*/ 4314086 w 12198158"/>
              <a:gd name="connsiteY122" fmla="*/ 4774822 h 4977304"/>
              <a:gd name="connsiteX123" fmla="*/ 4312230 w 12198158"/>
              <a:gd name="connsiteY123" fmla="*/ 4773365 h 4977304"/>
              <a:gd name="connsiteX124" fmla="*/ 4292278 w 12198158"/>
              <a:gd name="connsiteY124" fmla="*/ 4771325 h 4977304"/>
              <a:gd name="connsiteX125" fmla="*/ 4287201 w 12198158"/>
              <a:gd name="connsiteY125" fmla="*/ 4774493 h 4977304"/>
              <a:gd name="connsiteX126" fmla="*/ 4273289 w 12198158"/>
              <a:gd name="connsiteY126" fmla="*/ 4774225 h 4977304"/>
              <a:gd name="connsiteX127" fmla="*/ 4245283 w 12198158"/>
              <a:gd name="connsiteY127" fmla="*/ 4776749 h 4977304"/>
              <a:gd name="connsiteX128" fmla="*/ 4199245 w 12198158"/>
              <a:gd name="connsiteY128" fmla="*/ 4773714 h 4977304"/>
              <a:gd name="connsiteX129" fmla="*/ 4198941 w 12198158"/>
              <a:gd name="connsiteY129" fmla="*/ 4772347 h 4977304"/>
              <a:gd name="connsiteX130" fmla="*/ 4188453 w 12198158"/>
              <a:gd name="connsiteY130" fmla="*/ 4766228 h 4977304"/>
              <a:gd name="connsiteX131" fmla="*/ 4139982 w 12198158"/>
              <a:gd name="connsiteY131" fmla="*/ 4748999 h 4977304"/>
              <a:gd name="connsiteX132" fmla="*/ 4080374 w 12198158"/>
              <a:gd name="connsiteY132" fmla="*/ 4720184 h 4977304"/>
              <a:gd name="connsiteX133" fmla="*/ 4071828 w 12198158"/>
              <a:gd name="connsiteY133" fmla="*/ 4719278 h 4977304"/>
              <a:gd name="connsiteX134" fmla="*/ 4071710 w 12198158"/>
              <a:gd name="connsiteY134" fmla="*/ 4718953 h 4977304"/>
              <a:gd name="connsiteX135" fmla="*/ 4056247 w 12198158"/>
              <a:gd name="connsiteY135" fmla="*/ 4717622 h 4977304"/>
              <a:gd name="connsiteX136" fmla="*/ 4039668 w 12198158"/>
              <a:gd name="connsiteY136" fmla="*/ 4715861 h 4977304"/>
              <a:gd name="connsiteX137" fmla="*/ 4034303 w 12198158"/>
              <a:gd name="connsiteY137" fmla="*/ 4713218 h 4977304"/>
              <a:gd name="connsiteX138" fmla="*/ 4032672 w 12198158"/>
              <a:gd name="connsiteY138" fmla="*/ 4709236 h 4977304"/>
              <a:gd name="connsiteX139" fmla="*/ 4031088 w 12198158"/>
              <a:gd name="connsiteY139" fmla="*/ 4709491 h 4977304"/>
              <a:gd name="connsiteX140" fmla="*/ 4001867 w 12198158"/>
              <a:gd name="connsiteY140" fmla="*/ 4695842 h 4977304"/>
              <a:gd name="connsiteX141" fmla="*/ 3934220 w 12198158"/>
              <a:gd name="connsiteY141" fmla="*/ 4676884 h 4977304"/>
              <a:gd name="connsiteX142" fmla="*/ 3894676 w 12198158"/>
              <a:gd name="connsiteY142" fmla="*/ 4670743 h 4977304"/>
              <a:gd name="connsiteX143" fmla="*/ 3787232 w 12198158"/>
              <a:gd name="connsiteY143" fmla="*/ 4648764 h 4977304"/>
              <a:gd name="connsiteX144" fmla="*/ 3680057 w 12198158"/>
              <a:gd name="connsiteY144" fmla="*/ 4622784 h 4977304"/>
              <a:gd name="connsiteX145" fmla="*/ 3607627 w 12198158"/>
              <a:gd name="connsiteY145" fmla="*/ 4587738 h 4977304"/>
              <a:gd name="connsiteX146" fmla="*/ 3601451 w 12198158"/>
              <a:gd name="connsiteY146" fmla="*/ 4589218 h 4977304"/>
              <a:gd name="connsiteX147" fmla="*/ 3592338 w 12198158"/>
              <a:gd name="connsiteY147" fmla="*/ 4589396 h 4977304"/>
              <a:gd name="connsiteX148" fmla="*/ 3592104 w 12198158"/>
              <a:gd name="connsiteY148" fmla="*/ 4589103 h 4977304"/>
              <a:gd name="connsiteX149" fmla="*/ 3583586 w 12198158"/>
              <a:gd name="connsiteY149" fmla="*/ 4589853 h 4977304"/>
              <a:gd name="connsiteX150" fmla="*/ 3533777 w 12198158"/>
              <a:gd name="connsiteY150" fmla="*/ 4579320 h 4977304"/>
              <a:gd name="connsiteX151" fmla="*/ 3470906 w 12198158"/>
              <a:gd name="connsiteY151" fmla="*/ 4575344 h 4977304"/>
              <a:gd name="connsiteX152" fmla="*/ 3398460 w 12198158"/>
              <a:gd name="connsiteY152" fmla="*/ 4562260 h 4977304"/>
              <a:gd name="connsiteX153" fmla="*/ 3361644 w 12198158"/>
              <a:gd name="connsiteY153" fmla="*/ 4580670 h 4977304"/>
              <a:gd name="connsiteX154" fmla="*/ 3341795 w 12198158"/>
              <a:gd name="connsiteY154" fmla="*/ 4582496 h 4977304"/>
              <a:gd name="connsiteX155" fmla="*/ 3339469 w 12198158"/>
              <a:gd name="connsiteY155" fmla="*/ 4581438 h 4977304"/>
              <a:gd name="connsiteX156" fmla="*/ 3260180 w 12198158"/>
              <a:gd name="connsiteY156" fmla="*/ 4587820 h 4977304"/>
              <a:gd name="connsiteX157" fmla="*/ 3140460 w 12198158"/>
              <a:gd name="connsiteY157" fmla="*/ 4596263 h 4977304"/>
              <a:gd name="connsiteX158" fmla="*/ 3028270 w 12198158"/>
              <a:gd name="connsiteY158" fmla="*/ 4599134 h 4977304"/>
              <a:gd name="connsiteX159" fmla="*/ 2779714 w 12198158"/>
              <a:gd name="connsiteY159" fmla="*/ 4622831 h 4977304"/>
              <a:gd name="connsiteX160" fmla="*/ 2649525 w 12198158"/>
              <a:gd name="connsiteY160" fmla="*/ 4658086 h 4977304"/>
              <a:gd name="connsiteX161" fmla="*/ 2566315 w 12198158"/>
              <a:gd name="connsiteY161" fmla="*/ 4605776 h 4977304"/>
              <a:gd name="connsiteX162" fmla="*/ 2441626 w 12198158"/>
              <a:gd name="connsiteY162" fmla="*/ 4620872 h 4977304"/>
              <a:gd name="connsiteX163" fmla="*/ 2313568 w 12198158"/>
              <a:gd name="connsiteY163" fmla="*/ 4630067 h 4977304"/>
              <a:gd name="connsiteX164" fmla="*/ 2207105 w 12198158"/>
              <a:gd name="connsiteY164" fmla="*/ 4624384 h 4977304"/>
              <a:gd name="connsiteX165" fmla="*/ 2093268 w 12198158"/>
              <a:gd name="connsiteY165" fmla="*/ 4606236 h 4977304"/>
              <a:gd name="connsiteX166" fmla="*/ 1996024 w 12198158"/>
              <a:gd name="connsiteY166" fmla="*/ 4597526 h 4977304"/>
              <a:gd name="connsiteX167" fmla="*/ 1926886 w 12198158"/>
              <a:gd name="connsiteY167" fmla="*/ 4621358 h 4977304"/>
              <a:gd name="connsiteX168" fmla="*/ 1920368 w 12198158"/>
              <a:gd name="connsiteY168" fmla="*/ 4616112 h 4977304"/>
              <a:gd name="connsiteX169" fmla="*/ 1871831 w 12198158"/>
              <a:gd name="connsiteY169" fmla="*/ 4617844 h 4977304"/>
              <a:gd name="connsiteX170" fmla="*/ 1785463 w 12198158"/>
              <a:gd name="connsiteY170" fmla="*/ 4647841 h 4977304"/>
              <a:gd name="connsiteX171" fmla="*/ 1737045 w 12198158"/>
              <a:gd name="connsiteY171" fmla="*/ 4642356 h 4977304"/>
              <a:gd name="connsiteX172" fmla="*/ 1673954 w 12198158"/>
              <a:gd name="connsiteY172" fmla="*/ 4624601 h 4977304"/>
              <a:gd name="connsiteX173" fmla="*/ 1602834 w 12198158"/>
              <a:gd name="connsiteY173" fmla="*/ 4640924 h 4977304"/>
              <a:gd name="connsiteX174" fmla="*/ 1490351 w 12198158"/>
              <a:gd name="connsiteY174" fmla="*/ 4613132 h 4977304"/>
              <a:gd name="connsiteX175" fmla="*/ 1149212 w 12198158"/>
              <a:gd name="connsiteY175" fmla="*/ 4564210 h 4977304"/>
              <a:gd name="connsiteX176" fmla="*/ 938574 w 12198158"/>
              <a:gd name="connsiteY176" fmla="*/ 4566821 h 4977304"/>
              <a:gd name="connsiteX177" fmla="*/ 857697 w 12198158"/>
              <a:gd name="connsiteY177" fmla="*/ 4525391 h 4977304"/>
              <a:gd name="connsiteX178" fmla="*/ 836981 w 12198158"/>
              <a:gd name="connsiteY178" fmla="*/ 4526708 h 4977304"/>
              <a:gd name="connsiteX179" fmla="*/ 816264 w 12198158"/>
              <a:gd name="connsiteY179" fmla="*/ 4524575 h 4977304"/>
              <a:gd name="connsiteX180" fmla="*/ 810965 w 12198158"/>
              <a:gd name="connsiteY180" fmla="*/ 4527718 h 4977304"/>
              <a:gd name="connsiteX181" fmla="*/ 796509 w 12198158"/>
              <a:gd name="connsiteY181" fmla="*/ 4527387 h 4977304"/>
              <a:gd name="connsiteX182" fmla="*/ 767389 w 12198158"/>
              <a:gd name="connsiteY182" fmla="*/ 4529784 h 4977304"/>
              <a:gd name="connsiteX183" fmla="*/ 762544 w 12198158"/>
              <a:gd name="connsiteY183" fmla="*/ 4527372 h 4977304"/>
              <a:gd name="connsiteX184" fmla="*/ 719567 w 12198158"/>
              <a:gd name="connsiteY184" fmla="*/ 4526534 h 4977304"/>
              <a:gd name="connsiteX185" fmla="*/ 719262 w 12198158"/>
              <a:gd name="connsiteY185" fmla="*/ 4525164 h 4977304"/>
              <a:gd name="connsiteX186" fmla="*/ 708402 w 12198158"/>
              <a:gd name="connsiteY186" fmla="*/ 4518999 h 4977304"/>
              <a:gd name="connsiteX187" fmla="*/ 596394 w 12198158"/>
              <a:gd name="connsiteY187" fmla="*/ 4472455 h 4977304"/>
              <a:gd name="connsiteX188" fmla="*/ 578149 w 12198158"/>
              <a:gd name="connsiteY188" fmla="*/ 4469575 h 4977304"/>
              <a:gd name="connsiteX189" fmla="*/ 571336 w 12198158"/>
              <a:gd name="connsiteY189" fmla="*/ 4469781 h 4977304"/>
              <a:gd name="connsiteX190" fmla="*/ 444802 w 12198158"/>
              <a:gd name="connsiteY190" fmla="*/ 4428480 h 4977304"/>
              <a:gd name="connsiteX191" fmla="*/ 403746 w 12198158"/>
              <a:gd name="connsiteY191" fmla="*/ 4422157 h 4977304"/>
              <a:gd name="connsiteX192" fmla="*/ 292240 w 12198158"/>
              <a:gd name="connsiteY192" fmla="*/ 4399681 h 4977304"/>
              <a:gd name="connsiteX193" fmla="*/ 118302 w 12198158"/>
              <a:gd name="connsiteY193" fmla="*/ 4343421 h 4977304"/>
              <a:gd name="connsiteX194" fmla="*/ 15516 w 12198158"/>
              <a:gd name="connsiteY194" fmla="*/ 4340320 h 4977304"/>
              <a:gd name="connsiteX195" fmla="*/ 2 w 12198158"/>
              <a:gd name="connsiteY195" fmla="*/ 4334381 h 4977304"/>
              <a:gd name="connsiteX196" fmla="*/ 2 w 12198158"/>
              <a:gd name="connsiteY196" fmla="*/ 3589361 h 4977304"/>
              <a:gd name="connsiteX197" fmla="*/ 0 w 12198158"/>
              <a:gd name="connsiteY197" fmla="*/ 0 h 4977304"/>
              <a:gd name="connsiteX0" fmla="*/ 0 w 12198158"/>
              <a:gd name="connsiteY0" fmla="*/ 0 h 4977304"/>
              <a:gd name="connsiteX1" fmla="*/ 12192000 w 12198158"/>
              <a:gd name="connsiteY1" fmla="*/ 0 h 4977304"/>
              <a:gd name="connsiteX2" fmla="*/ 12198158 w 12198158"/>
              <a:gd name="connsiteY2" fmla="*/ 3664565 h 4977304"/>
              <a:gd name="connsiteX3" fmla="*/ 12132764 w 12198158"/>
              <a:gd name="connsiteY3" fmla="*/ 3748492 h 4977304"/>
              <a:gd name="connsiteX4" fmla="*/ 12053056 w 12198158"/>
              <a:gd name="connsiteY4" fmla="*/ 3749753 h 4977304"/>
              <a:gd name="connsiteX5" fmla="*/ 11938513 w 12198158"/>
              <a:gd name="connsiteY5" fmla="*/ 3754367 h 4977304"/>
              <a:gd name="connsiteX6" fmla="*/ 11853342 w 12198158"/>
              <a:gd name="connsiteY6" fmla="*/ 3782688 h 4977304"/>
              <a:gd name="connsiteX7" fmla="*/ 11704569 w 12198158"/>
              <a:gd name="connsiteY7" fmla="*/ 3839336 h 4977304"/>
              <a:gd name="connsiteX8" fmla="*/ 11577641 w 12198158"/>
              <a:gd name="connsiteY8" fmla="*/ 3885996 h 4977304"/>
              <a:gd name="connsiteX9" fmla="*/ 11508791 w 12198158"/>
              <a:gd name="connsiteY9" fmla="*/ 3969283 h 4977304"/>
              <a:gd name="connsiteX10" fmla="*/ 11388373 w 12198158"/>
              <a:gd name="connsiteY10" fmla="*/ 4027440 h 4977304"/>
              <a:gd name="connsiteX11" fmla="*/ 11276406 w 12198158"/>
              <a:gd name="connsiteY11" fmla="*/ 4056099 h 4977304"/>
              <a:gd name="connsiteX12" fmla="*/ 11190251 w 12198158"/>
              <a:gd name="connsiteY12" fmla="*/ 4073272 h 4977304"/>
              <a:gd name="connsiteX13" fmla="*/ 11139995 w 12198158"/>
              <a:gd name="connsiteY13" fmla="*/ 4081811 h 4977304"/>
              <a:gd name="connsiteX14" fmla="*/ 11040727 w 12198158"/>
              <a:gd name="connsiteY14" fmla="*/ 4081109 h 4977304"/>
              <a:gd name="connsiteX15" fmla="*/ 10969005 w 12198158"/>
              <a:gd name="connsiteY15" fmla="*/ 4091154 h 4977304"/>
              <a:gd name="connsiteX16" fmla="*/ 10899772 w 12198158"/>
              <a:gd name="connsiteY16" fmla="*/ 4122857 h 4977304"/>
              <a:gd name="connsiteX17" fmla="*/ 10838983 w 12198158"/>
              <a:gd name="connsiteY17" fmla="*/ 4155791 h 4977304"/>
              <a:gd name="connsiteX18" fmla="*/ 10769520 w 12198158"/>
              <a:gd name="connsiteY18" fmla="*/ 4198574 h 4977304"/>
              <a:gd name="connsiteX19" fmla="*/ 10570843 w 12198158"/>
              <a:gd name="connsiteY19" fmla="*/ 4255424 h 4977304"/>
              <a:gd name="connsiteX20" fmla="*/ 10512263 w 12198158"/>
              <a:gd name="connsiteY20" fmla="*/ 4291698 h 4977304"/>
              <a:gd name="connsiteX21" fmla="*/ 10439016 w 12198158"/>
              <a:gd name="connsiteY21" fmla="*/ 4293933 h 4977304"/>
              <a:gd name="connsiteX22" fmla="*/ 10376941 w 12198158"/>
              <a:gd name="connsiteY22" fmla="*/ 4298111 h 4977304"/>
              <a:gd name="connsiteX23" fmla="*/ 10329960 w 12198158"/>
              <a:gd name="connsiteY23" fmla="*/ 4298774 h 4977304"/>
              <a:gd name="connsiteX24" fmla="*/ 10254256 w 12198158"/>
              <a:gd name="connsiteY24" fmla="*/ 4309364 h 4977304"/>
              <a:gd name="connsiteX25" fmla="*/ 10119745 w 12198158"/>
              <a:gd name="connsiteY25" fmla="*/ 4321869 h 4977304"/>
              <a:gd name="connsiteX26" fmla="*/ 10075444 w 12198158"/>
              <a:gd name="connsiteY26" fmla="*/ 4324144 h 4977304"/>
              <a:gd name="connsiteX27" fmla="*/ 10032543 w 12198158"/>
              <a:gd name="connsiteY27" fmla="*/ 4322337 h 4977304"/>
              <a:gd name="connsiteX28" fmla="*/ 9953375 w 12198158"/>
              <a:gd name="connsiteY28" fmla="*/ 4339186 h 4977304"/>
              <a:gd name="connsiteX29" fmla="*/ 9841223 w 12198158"/>
              <a:gd name="connsiteY29" fmla="*/ 4346536 h 4977304"/>
              <a:gd name="connsiteX30" fmla="*/ 9721820 w 12198158"/>
              <a:gd name="connsiteY30" fmla="*/ 4368481 h 4977304"/>
              <a:gd name="connsiteX31" fmla="*/ 9578114 w 12198158"/>
              <a:gd name="connsiteY31" fmla="*/ 4380883 h 4977304"/>
              <a:gd name="connsiteX32" fmla="*/ 9336820 w 12198158"/>
              <a:gd name="connsiteY32" fmla="*/ 4430514 h 4977304"/>
              <a:gd name="connsiteX33" fmla="*/ 9272837 w 12198158"/>
              <a:gd name="connsiteY33" fmla="*/ 4491645 h 4977304"/>
              <a:gd name="connsiteX34" fmla="*/ 9188677 w 12198158"/>
              <a:gd name="connsiteY34" fmla="*/ 4497828 h 4977304"/>
              <a:gd name="connsiteX35" fmla="*/ 9183116 w 12198158"/>
              <a:gd name="connsiteY35" fmla="*/ 4507862 h 4977304"/>
              <a:gd name="connsiteX36" fmla="*/ 9145128 w 12198158"/>
              <a:gd name="connsiteY36" fmla="*/ 4520027 h 4977304"/>
              <a:gd name="connsiteX37" fmla="*/ 9144106 w 12198158"/>
              <a:gd name="connsiteY37" fmla="*/ 4518870 h 4977304"/>
              <a:gd name="connsiteX38" fmla="*/ 9131223 w 12198158"/>
              <a:gd name="connsiteY38" fmla="*/ 4516515 h 4977304"/>
              <a:gd name="connsiteX39" fmla="*/ 9107733 w 12198158"/>
              <a:gd name="connsiteY39" fmla="*/ 4515031 h 4977304"/>
              <a:gd name="connsiteX40" fmla="*/ 9047414 w 12198158"/>
              <a:gd name="connsiteY40" fmla="*/ 4506003 h 4977304"/>
              <a:gd name="connsiteX41" fmla="*/ 8999479 w 12198158"/>
              <a:gd name="connsiteY41" fmla="*/ 4509570 h 4977304"/>
              <a:gd name="connsiteX42" fmla="*/ 8999194 w 12198158"/>
              <a:gd name="connsiteY42" fmla="*/ 4509309 h 4977304"/>
              <a:gd name="connsiteX43" fmla="*/ 8990231 w 12198158"/>
              <a:gd name="connsiteY43" fmla="*/ 4510625 h 4977304"/>
              <a:gd name="connsiteX44" fmla="*/ 8984397 w 12198158"/>
              <a:gd name="connsiteY44" fmla="*/ 4512863 h 4977304"/>
              <a:gd name="connsiteX45" fmla="*/ 8968351 w 12198158"/>
              <a:gd name="connsiteY45" fmla="*/ 4516366 h 4977304"/>
              <a:gd name="connsiteX46" fmla="*/ 8962029 w 12198158"/>
              <a:gd name="connsiteY46" fmla="*/ 4515606 h 4977304"/>
              <a:gd name="connsiteX47" fmla="*/ 8957069 w 12198158"/>
              <a:gd name="connsiteY47" fmla="*/ 4513190 h 4977304"/>
              <a:gd name="connsiteX48" fmla="*/ 8889695 w 12198158"/>
              <a:gd name="connsiteY48" fmla="*/ 4533539 h 4977304"/>
              <a:gd name="connsiteX49" fmla="*/ 8746606 w 12198158"/>
              <a:gd name="connsiteY49" fmla="*/ 4530613 h 4977304"/>
              <a:gd name="connsiteX50" fmla="*/ 8702038 w 12198158"/>
              <a:gd name="connsiteY50" fmla="*/ 4532895 h 4977304"/>
              <a:gd name="connsiteX51" fmla="*/ 8590337 w 12198158"/>
              <a:gd name="connsiteY51" fmla="*/ 4542204 h 4977304"/>
              <a:gd name="connsiteX52" fmla="*/ 8519543 w 12198158"/>
              <a:gd name="connsiteY52" fmla="*/ 4526086 h 4977304"/>
              <a:gd name="connsiteX53" fmla="*/ 8505306 w 12198158"/>
              <a:gd name="connsiteY53" fmla="*/ 4532509 h 4977304"/>
              <a:gd name="connsiteX54" fmla="*/ 8500493 w 12198158"/>
              <a:gd name="connsiteY54" fmla="*/ 4535768 h 4977304"/>
              <a:gd name="connsiteX55" fmla="*/ 8492299 w 12198158"/>
              <a:gd name="connsiteY55" fmla="*/ 4538742 h 4977304"/>
              <a:gd name="connsiteX56" fmla="*/ 8491926 w 12198158"/>
              <a:gd name="connsiteY56" fmla="*/ 4538547 h 4977304"/>
              <a:gd name="connsiteX57" fmla="*/ 8484586 w 12198158"/>
              <a:gd name="connsiteY57" fmla="*/ 4541860 h 4977304"/>
              <a:gd name="connsiteX58" fmla="*/ 8361601 w 12198158"/>
              <a:gd name="connsiteY58" fmla="*/ 4557109 h 4977304"/>
              <a:gd name="connsiteX59" fmla="*/ 8348227 w 12198158"/>
              <a:gd name="connsiteY59" fmla="*/ 4557320 h 4977304"/>
              <a:gd name="connsiteX60" fmla="*/ 8346801 w 12198158"/>
              <a:gd name="connsiteY60" fmla="*/ 4556408 h 4977304"/>
              <a:gd name="connsiteX61" fmla="*/ 8308886 w 12198158"/>
              <a:gd name="connsiteY61" fmla="*/ 4575677 h 4977304"/>
              <a:gd name="connsiteX62" fmla="*/ 8289640 w 12198158"/>
              <a:gd name="connsiteY62" fmla="*/ 4590767 h 4977304"/>
              <a:gd name="connsiteX63" fmla="*/ 8278750 w 12198158"/>
              <a:gd name="connsiteY63" fmla="*/ 4597091 h 4977304"/>
              <a:gd name="connsiteX64" fmla="*/ 8277624 w 12198158"/>
              <a:gd name="connsiteY64" fmla="*/ 4601916 h 4977304"/>
              <a:gd name="connsiteX65" fmla="*/ 8260561 w 12198158"/>
              <a:gd name="connsiteY65" fmla="*/ 4609708 h 4977304"/>
              <a:gd name="connsiteX66" fmla="*/ 8257864 w 12198158"/>
              <a:gd name="connsiteY66" fmla="*/ 4609458 h 4977304"/>
              <a:gd name="connsiteX67" fmla="*/ 8246529 w 12198158"/>
              <a:gd name="connsiteY67" fmla="*/ 4620148 h 4977304"/>
              <a:gd name="connsiteX68" fmla="*/ 8240334 w 12198158"/>
              <a:gd name="connsiteY68" fmla="*/ 4634257 h 4977304"/>
              <a:gd name="connsiteX69" fmla="*/ 8084875 w 12198158"/>
              <a:gd name="connsiteY69" fmla="*/ 4684387 h 4977304"/>
              <a:gd name="connsiteX70" fmla="*/ 7900134 w 12198158"/>
              <a:gd name="connsiteY70" fmla="*/ 4729969 h 4977304"/>
              <a:gd name="connsiteX71" fmla="*/ 7713595 w 12198158"/>
              <a:gd name="connsiteY71" fmla="*/ 4757895 h 4977304"/>
              <a:gd name="connsiteX72" fmla="*/ 7609267 w 12198158"/>
              <a:gd name="connsiteY72" fmla="*/ 4754126 h 4977304"/>
              <a:gd name="connsiteX73" fmla="*/ 7522521 w 12198158"/>
              <a:gd name="connsiteY73" fmla="*/ 4760455 h 4977304"/>
              <a:gd name="connsiteX74" fmla="*/ 7514554 w 12198158"/>
              <a:gd name="connsiteY74" fmla="*/ 4763228 h 4977304"/>
              <a:gd name="connsiteX75" fmla="*/ 7502403 w 12198158"/>
              <a:gd name="connsiteY75" fmla="*/ 4764677 h 4977304"/>
              <a:gd name="connsiteX76" fmla="*/ 7502032 w 12198158"/>
              <a:gd name="connsiteY76" fmla="*/ 4764322 h 4977304"/>
              <a:gd name="connsiteX77" fmla="*/ 7490794 w 12198158"/>
              <a:gd name="connsiteY77" fmla="*/ 4766442 h 4977304"/>
              <a:gd name="connsiteX78" fmla="*/ 7400450 w 12198158"/>
              <a:gd name="connsiteY78" fmla="*/ 4757640 h 4977304"/>
              <a:gd name="connsiteX79" fmla="*/ 7307302 w 12198158"/>
              <a:gd name="connsiteY79" fmla="*/ 4747220 h 4977304"/>
              <a:gd name="connsiteX80" fmla="*/ 7305976 w 12198158"/>
              <a:gd name="connsiteY80" fmla="*/ 4745654 h 4977304"/>
              <a:gd name="connsiteX81" fmla="*/ 7213744 w 12198158"/>
              <a:gd name="connsiteY81" fmla="*/ 4773074 h 4977304"/>
              <a:gd name="connsiteX82" fmla="*/ 7196298 w 12198158"/>
              <a:gd name="connsiteY82" fmla="*/ 4778016 h 4977304"/>
              <a:gd name="connsiteX83" fmla="*/ 7192202 w 12198158"/>
              <a:gd name="connsiteY83" fmla="*/ 4783834 h 4977304"/>
              <a:gd name="connsiteX84" fmla="*/ 7166024 w 12198158"/>
              <a:gd name="connsiteY84" fmla="*/ 4788882 h 4977304"/>
              <a:gd name="connsiteX85" fmla="*/ 7092253 w 12198158"/>
              <a:gd name="connsiteY85" fmla="*/ 4802161 h 4977304"/>
              <a:gd name="connsiteX86" fmla="*/ 7013814 w 12198158"/>
              <a:gd name="connsiteY86" fmla="*/ 4801755 h 4977304"/>
              <a:gd name="connsiteX87" fmla="*/ 6899540 w 12198158"/>
              <a:gd name="connsiteY87" fmla="*/ 4833798 h 4977304"/>
              <a:gd name="connsiteX88" fmla="*/ 6703746 w 12198158"/>
              <a:gd name="connsiteY88" fmla="*/ 4864157 h 4977304"/>
              <a:gd name="connsiteX89" fmla="*/ 6545085 w 12198158"/>
              <a:gd name="connsiteY89" fmla="*/ 4895408 h 4977304"/>
              <a:gd name="connsiteX90" fmla="*/ 6313345 w 12198158"/>
              <a:gd name="connsiteY90" fmla="*/ 4946232 h 4977304"/>
              <a:gd name="connsiteX91" fmla="*/ 6164558 w 12198158"/>
              <a:gd name="connsiteY91" fmla="*/ 4948498 h 4977304"/>
              <a:gd name="connsiteX92" fmla="*/ 6069796 w 12198158"/>
              <a:gd name="connsiteY92" fmla="*/ 4970720 h 4977304"/>
              <a:gd name="connsiteX93" fmla="*/ 6064481 w 12198158"/>
              <a:gd name="connsiteY93" fmla="*/ 4969051 h 4977304"/>
              <a:gd name="connsiteX94" fmla="*/ 6044602 w 12198158"/>
              <a:gd name="connsiteY94" fmla="*/ 4969792 h 4977304"/>
              <a:gd name="connsiteX95" fmla="*/ 6037252 w 12198158"/>
              <a:gd name="connsiteY95" fmla="*/ 4960726 h 4977304"/>
              <a:gd name="connsiteX96" fmla="*/ 6006081 w 12198158"/>
              <a:gd name="connsiteY96" fmla="*/ 4955195 h 4977304"/>
              <a:gd name="connsiteX97" fmla="*/ 5920065 w 12198158"/>
              <a:gd name="connsiteY97" fmla="*/ 4944866 h 4977304"/>
              <a:gd name="connsiteX98" fmla="*/ 5755077 w 12198158"/>
              <a:gd name="connsiteY98" fmla="*/ 4976193 h 4977304"/>
              <a:gd name="connsiteX99" fmla="*/ 5623207 w 12198158"/>
              <a:gd name="connsiteY99" fmla="*/ 4977304 h 4977304"/>
              <a:gd name="connsiteX100" fmla="*/ 5467256 w 12198158"/>
              <a:gd name="connsiteY100" fmla="*/ 4962079 h 4977304"/>
              <a:gd name="connsiteX101" fmla="*/ 5429137 w 12198158"/>
              <a:gd name="connsiteY101" fmla="*/ 4949858 h 4977304"/>
              <a:gd name="connsiteX102" fmla="*/ 5378078 w 12198158"/>
              <a:gd name="connsiteY102" fmla="*/ 4930634 h 4977304"/>
              <a:gd name="connsiteX103" fmla="*/ 5258253 w 12198158"/>
              <a:gd name="connsiteY103" fmla="*/ 4908461 h 4977304"/>
              <a:gd name="connsiteX104" fmla="*/ 5219477 w 12198158"/>
              <a:gd name="connsiteY104" fmla="*/ 4896381 h 4977304"/>
              <a:gd name="connsiteX105" fmla="*/ 5171208 w 12198158"/>
              <a:gd name="connsiteY105" fmla="*/ 4893134 h 4977304"/>
              <a:gd name="connsiteX106" fmla="*/ 5153115 w 12198158"/>
              <a:gd name="connsiteY106" fmla="*/ 4885290 h 4977304"/>
              <a:gd name="connsiteX107" fmla="*/ 5139168 w 12198158"/>
              <a:gd name="connsiteY107" fmla="*/ 4881597 h 4977304"/>
              <a:gd name="connsiteX108" fmla="*/ 5136167 w 12198158"/>
              <a:gd name="connsiteY108" fmla="*/ 4879315 h 4977304"/>
              <a:gd name="connsiteX109" fmla="*/ 5118243 w 12198158"/>
              <a:gd name="connsiteY109" fmla="*/ 4867529 h 4977304"/>
              <a:gd name="connsiteX110" fmla="*/ 5062411 w 12198158"/>
              <a:gd name="connsiteY110" fmla="*/ 4874665 h 4977304"/>
              <a:gd name="connsiteX111" fmla="*/ 5008170 w 12198158"/>
              <a:gd name="connsiteY111" fmla="*/ 4856876 h 4977304"/>
              <a:gd name="connsiteX112" fmla="*/ 4837210 w 12198158"/>
              <a:gd name="connsiteY112" fmla="*/ 4830794 h 4977304"/>
              <a:gd name="connsiteX113" fmla="*/ 4759270 w 12198158"/>
              <a:gd name="connsiteY113" fmla="*/ 4800638 h 4977304"/>
              <a:gd name="connsiteX114" fmla="*/ 4720035 w 12198158"/>
              <a:gd name="connsiteY114" fmla="*/ 4790848 h 4977304"/>
              <a:gd name="connsiteX115" fmla="*/ 4718027 w 12198158"/>
              <a:gd name="connsiteY115" fmla="*/ 4790035 h 4977304"/>
              <a:gd name="connsiteX116" fmla="*/ 4718961 w 12198158"/>
              <a:gd name="connsiteY116" fmla="*/ 4789806 h 4977304"/>
              <a:gd name="connsiteX117" fmla="*/ 4714055 w 12198158"/>
              <a:gd name="connsiteY117" fmla="*/ 4788426 h 4977304"/>
              <a:gd name="connsiteX118" fmla="*/ 4718027 w 12198158"/>
              <a:gd name="connsiteY118" fmla="*/ 4790035 h 4977304"/>
              <a:gd name="connsiteX119" fmla="*/ 4712381 w 12198158"/>
              <a:gd name="connsiteY119" fmla="*/ 4791420 h 4977304"/>
              <a:gd name="connsiteX120" fmla="*/ 4512801 w 12198158"/>
              <a:gd name="connsiteY120" fmla="*/ 4780666 h 4977304"/>
              <a:gd name="connsiteX121" fmla="*/ 4425588 w 12198158"/>
              <a:gd name="connsiteY121" fmla="*/ 4769100 h 4977304"/>
              <a:gd name="connsiteX122" fmla="*/ 4314086 w 12198158"/>
              <a:gd name="connsiteY122" fmla="*/ 4774822 h 4977304"/>
              <a:gd name="connsiteX123" fmla="*/ 4312230 w 12198158"/>
              <a:gd name="connsiteY123" fmla="*/ 4773365 h 4977304"/>
              <a:gd name="connsiteX124" fmla="*/ 4292278 w 12198158"/>
              <a:gd name="connsiteY124" fmla="*/ 4771325 h 4977304"/>
              <a:gd name="connsiteX125" fmla="*/ 4287201 w 12198158"/>
              <a:gd name="connsiteY125" fmla="*/ 4774493 h 4977304"/>
              <a:gd name="connsiteX126" fmla="*/ 4273289 w 12198158"/>
              <a:gd name="connsiteY126" fmla="*/ 4774225 h 4977304"/>
              <a:gd name="connsiteX127" fmla="*/ 4245283 w 12198158"/>
              <a:gd name="connsiteY127" fmla="*/ 4776749 h 4977304"/>
              <a:gd name="connsiteX128" fmla="*/ 4199245 w 12198158"/>
              <a:gd name="connsiteY128" fmla="*/ 4773714 h 4977304"/>
              <a:gd name="connsiteX129" fmla="*/ 4198941 w 12198158"/>
              <a:gd name="connsiteY129" fmla="*/ 4772347 h 4977304"/>
              <a:gd name="connsiteX130" fmla="*/ 4188453 w 12198158"/>
              <a:gd name="connsiteY130" fmla="*/ 4766228 h 4977304"/>
              <a:gd name="connsiteX131" fmla="*/ 4139982 w 12198158"/>
              <a:gd name="connsiteY131" fmla="*/ 4748999 h 4977304"/>
              <a:gd name="connsiteX132" fmla="*/ 4080374 w 12198158"/>
              <a:gd name="connsiteY132" fmla="*/ 4720184 h 4977304"/>
              <a:gd name="connsiteX133" fmla="*/ 4071828 w 12198158"/>
              <a:gd name="connsiteY133" fmla="*/ 4719278 h 4977304"/>
              <a:gd name="connsiteX134" fmla="*/ 4071710 w 12198158"/>
              <a:gd name="connsiteY134" fmla="*/ 4718953 h 4977304"/>
              <a:gd name="connsiteX135" fmla="*/ 4056247 w 12198158"/>
              <a:gd name="connsiteY135" fmla="*/ 4717622 h 4977304"/>
              <a:gd name="connsiteX136" fmla="*/ 4039668 w 12198158"/>
              <a:gd name="connsiteY136" fmla="*/ 4715861 h 4977304"/>
              <a:gd name="connsiteX137" fmla="*/ 4034303 w 12198158"/>
              <a:gd name="connsiteY137" fmla="*/ 4713218 h 4977304"/>
              <a:gd name="connsiteX138" fmla="*/ 4032672 w 12198158"/>
              <a:gd name="connsiteY138" fmla="*/ 4709236 h 4977304"/>
              <a:gd name="connsiteX139" fmla="*/ 4031088 w 12198158"/>
              <a:gd name="connsiteY139" fmla="*/ 4709491 h 4977304"/>
              <a:gd name="connsiteX140" fmla="*/ 4001867 w 12198158"/>
              <a:gd name="connsiteY140" fmla="*/ 4695842 h 4977304"/>
              <a:gd name="connsiteX141" fmla="*/ 3934220 w 12198158"/>
              <a:gd name="connsiteY141" fmla="*/ 4676884 h 4977304"/>
              <a:gd name="connsiteX142" fmla="*/ 3894676 w 12198158"/>
              <a:gd name="connsiteY142" fmla="*/ 4670743 h 4977304"/>
              <a:gd name="connsiteX143" fmla="*/ 3787232 w 12198158"/>
              <a:gd name="connsiteY143" fmla="*/ 4648764 h 4977304"/>
              <a:gd name="connsiteX144" fmla="*/ 3680057 w 12198158"/>
              <a:gd name="connsiteY144" fmla="*/ 4622784 h 4977304"/>
              <a:gd name="connsiteX145" fmla="*/ 3607627 w 12198158"/>
              <a:gd name="connsiteY145" fmla="*/ 4587738 h 4977304"/>
              <a:gd name="connsiteX146" fmla="*/ 3601451 w 12198158"/>
              <a:gd name="connsiteY146" fmla="*/ 4589218 h 4977304"/>
              <a:gd name="connsiteX147" fmla="*/ 3592338 w 12198158"/>
              <a:gd name="connsiteY147" fmla="*/ 4589396 h 4977304"/>
              <a:gd name="connsiteX148" fmla="*/ 3592104 w 12198158"/>
              <a:gd name="connsiteY148" fmla="*/ 4589103 h 4977304"/>
              <a:gd name="connsiteX149" fmla="*/ 3583586 w 12198158"/>
              <a:gd name="connsiteY149" fmla="*/ 4589853 h 4977304"/>
              <a:gd name="connsiteX150" fmla="*/ 3533777 w 12198158"/>
              <a:gd name="connsiteY150" fmla="*/ 4579320 h 4977304"/>
              <a:gd name="connsiteX151" fmla="*/ 3470906 w 12198158"/>
              <a:gd name="connsiteY151" fmla="*/ 4575344 h 4977304"/>
              <a:gd name="connsiteX152" fmla="*/ 3398460 w 12198158"/>
              <a:gd name="connsiteY152" fmla="*/ 4562260 h 4977304"/>
              <a:gd name="connsiteX153" fmla="*/ 3361644 w 12198158"/>
              <a:gd name="connsiteY153" fmla="*/ 4580670 h 4977304"/>
              <a:gd name="connsiteX154" fmla="*/ 3341795 w 12198158"/>
              <a:gd name="connsiteY154" fmla="*/ 4582496 h 4977304"/>
              <a:gd name="connsiteX155" fmla="*/ 3339469 w 12198158"/>
              <a:gd name="connsiteY155" fmla="*/ 4581438 h 4977304"/>
              <a:gd name="connsiteX156" fmla="*/ 3260180 w 12198158"/>
              <a:gd name="connsiteY156" fmla="*/ 4587820 h 4977304"/>
              <a:gd name="connsiteX157" fmla="*/ 3140460 w 12198158"/>
              <a:gd name="connsiteY157" fmla="*/ 4596263 h 4977304"/>
              <a:gd name="connsiteX158" fmla="*/ 3028270 w 12198158"/>
              <a:gd name="connsiteY158" fmla="*/ 4599134 h 4977304"/>
              <a:gd name="connsiteX159" fmla="*/ 2779714 w 12198158"/>
              <a:gd name="connsiteY159" fmla="*/ 4622831 h 4977304"/>
              <a:gd name="connsiteX160" fmla="*/ 2649525 w 12198158"/>
              <a:gd name="connsiteY160" fmla="*/ 4658086 h 4977304"/>
              <a:gd name="connsiteX161" fmla="*/ 2566315 w 12198158"/>
              <a:gd name="connsiteY161" fmla="*/ 4605776 h 4977304"/>
              <a:gd name="connsiteX162" fmla="*/ 2441626 w 12198158"/>
              <a:gd name="connsiteY162" fmla="*/ 4620872 h 4977304"/>
              <a:gd name="connsiteX163" fmla="*/ 2313568 w 12198158"/>
              <a:gd name="connsiteY163" fmla="*/ 4630067 h 4977304"/>
              <a:gd name="connsiteX164" fmla="*/ 2207105 w 12198158"/>
              <a:gd name="connsiteY164" fmla="*/ 4624384 h 4977304"/>
              <a:gd name="connsiteX165" fmla="*/ 2093268 w 12198158"/>
              <a:gd name="connsiteY165" fmla="*/ 4606236 h 4977304"/>
              <a:gd name="connsiteX166" fmla="*/ 1996024 w 12198158"/>
              <a:gd name="connsiteY166" fmla="*/ 4597526 h 4977304"/>
              <a:gd name="connsiteX167" fmla="*/ 1926886 w 12198158"/>
              <a:gd name="connsiteY167" fmla="*/ 4621358 h 4977304"/>
              <a:gd name="connsiteX168" fmla="*/ 1920368 w 12198158"/>
              <a:gd name="connsiteY168" fmla="*/ 4616112 h 4977304"/>
              <a:gd name="connsiteX169" fmla="*/ 1871831 w 12198158"/>
              <a:gd name="connsiteY169" fmla="*/ 4617844 h 4977304"/>
              <a:gd name="connsiteX170" fmla="*/ 1785463 w 12198158"/>
              <a:gd name="connsiteY170" fmla="*/ 4647841 h 4977304"/>
              <a:gd name="connsiteX171" fmla="*/ 1737045 w 12198158"/>
              <a:gd name="connsiteY171" fmla="*/ 4642356 h 4977304"/>
              <a:gd name="connsiteX172" fmla="*/ 1673954 w 12198158"/>
              <a:gd name="connsiteY172" fmla="*/ 4624601 h 4977304"/>
              <a:gd name="connsiteX173" fmla="*/ 1602834 w 12198158"/>
              <a:gd name="connsiteY173" fmla="*/ 4640924 h 4977304"/>
              <a:gd name="connsiteX174" fmla="*/ 1490351 w 12198158"/>
              <a:gd name="connsiteY174" fmla="*/ 4613132 h 4977304"/>
              <a:gd name="connsiteX175" fmla="*/ 1149212 w 12198158"/>
              <a:gd name="connsiteY175" fmla="*/ 4564210 h 4977304"/>
              <a:gd name="connsiteX176" fmla="*/ 938574 w 12198158"/>
              <a:gd name="connsiteY176" fmla="*/ 4566821 h 4977304"/>
              <a:gd name="connsiteX177" fmla="*/ 857697 w 12198158"/>
              <a:gd name="connsiteY177" fmla="*/ 4525391 h 4977304"/>
              <a:gd name="connsiteX178" fmla="*/ 836981 w 12198158"/>
              <a:gd name="connsiteY178" fmla="*/ 4526708 h 4977304"/>
              <a:gd name="connsiteX179" fmla="*/ 816264 w 12198158"/>
              <a:gd name="connsiteY179" fmla="*/ 4524575 h 4977304"/>
              <a:gd name="connsiteX180" fmla="*/ 810965 w 12198158"/>
              <a:gd name="connsiteY180" fmla="*/ 4527718 h 4977304"/>
              <a:gd name="connsiteX181" fmla="*/ 796509 w 12198158"/>
              <a:gd name="connsiteY181" fmla="*/ 4527387 h 4977304"/>
              <a:gd name="connsiteX182" fmla="*/ 767389 w 12198158"/>
              <a:gd name="connsiteY182" fmla="*/ 4529784 h 4977304"/>
              <a:gd name="connsiteX183" fmla="*/ 762544 w 12198158"/>
              <a:gd name="connsiteY183" fmla="*/ 4527372 h 4977304"/>
              <a:gd name="connsiteX184" fmla="*/ 719567 w 12198158"/>
              <a:gd name="connsiteY184" fmla="*/ 4526534 h 4977304"/>
              <a:gd name="connsiteX185" fmla="*/ 719262 w 12198158"/>
              <a:gd name="connsiteY185" fmla="*/ 4525164 h 4977304"/>
              <a:gd name="connsiteX186" fmla="*/ 708402 w 12198158"/>
              <a:gd name="connsiteY186" fmla="*/ 4518999 h 4977304"/>
              <a:gd name="connsiteX187" fmla="*/ 596394 w 12198158"/>
              <a:gd name="connsiteY187" fmla="*/ 4472455 h 4977304"/>
              <a:gd name="connsiteX188" fmla="*/ 578149 w 12198158"/>
              <a:gd name="connsiteY188" fmla="*/ 4469575 h 4977304"/>
              <a:gd name="connsiteX189" fmla="*/ 571336 w 12198158"/>
              <a:gd name="connsiteY189" fmla="*/ 4469781 h 4977304"/>
              <a:gd name="connsiteX190" fmla="*/ 444802 w 12198158"/>
              <a:gd name="connsiteY190" fmla="*/ 4428480 h 4977304"/>
              <a:gd name="connsiteX191" fmla="*/ 403746 w 12198158"/>
              <a:gd name="connsiteY191" fmla="*/ 4422157 h 4977304"/>
              <a:gd name="connsiteX192" fmla="*/ 292240 w 12198158"/>
              <a:gd name="connsiteY192" fmla="*/ 4399681 h 4977304"/>
              <a:gd name="connsiteX193" fmla="*/ 118302 w 12198158"/>
              <a:gd name="connsiteY193" fmla="*/ 4343421 h 4977304"/>
              <a:gd name="connsiteX194" fmla="*/ 15516 w 12198158"/>
              <a:gd name="connsiteY194" fmla="*/ 4340320 h 4977304"/>
              <a:gd name="connsiteX195" fmla="*/ 2 w 12198158"/>
              <a:gd name="connsiteY195" fmla="*/ 4334381 h 4977304"/>
              <a:gd name="connsiteX196" fmla="*/ 0 w 12198158"/>
              <a:gd name="connsiteY196" fmla="*/ 0 h 4977304"/>
              <a:gd name="connsiteX0" fmla="*/ 0 w 12198158"/>
              <a:gd name="connsiteY0" fmla="*/ 0 h 5453385"/>
              <a:gd name="connsiteX1" fmla="*/ 12192000 w 12198158"/>
              <a:gd name="connsiteY1" fmla="*/ 476081 h 5453385"/>
              <a:gd name="connsiteX2" fmla="*/ 12198158 w 12198158"/>
              <a:gd name="connsiteY2" fmla="*/ 4140646 h 5453385"/>
              <a:gd name="connsiteX3" fmla="*/ 12132764 w 12198158"/>
              <a:gd name="connsiteY3" fmla="*/ 4224573 h 5453385"/>
              <a:gd name="connsiteX4" fmla="*/ 12053056 w 12198158"/>
              <a:gd name="connsiteY4" fmla="*/ 4225834 h 5453385"/>
              <a:gd name="connsiteX5" fmla="*/ 11938513 w 12198158"/>
              <a:gd name="connsiteY5" fmla="*/ 4230448 h 5453385"/>
              <a:gd name="connsiteX6" fmla="*/ 11853342 w 12198158"/>
              <a:gd name="connsiteY6" fmla="*/ 4258769 h 5453385"/>
              <a:gd name="connsiteX7" fmla="*/ 11704569 w 12198158"/>
              <a:gd name="connsiteY7" fmla="*/ 4315417 h 5453385"/>
              <a:gd name="connsiteX8" fmla="*/ 11577641 w 12198158"/>
              <a:gd name="connsiteY8" fmla="*/ 4362077 h 5453385"/>
              <a:gd name="connsiteX9" fmla="*/ 11508791 w 12198158"/>
              <a:gd name="connsiteY9" fmla="*/ 4445364 h 5453385"/>
              <a:gd name="connsiteX10" fmla="*/ 11388373 w 12198158"/>
              <a:gd name="connsiteY10" fmla="*/ 4503521 h 5453385"/>
              <a:gd name="connsiteX11" fmla="*/ 11276406 w 12198158"/>
              <a:gd name="connsiteY11" fmla="*/ 4532180 h 5453385"/>
              <a:gd name="connsiteX12" fmla="*/ 11190251 w 12198158"/>
              <a:gd name="connsiteY12" fmla="*/ 4549353 h 5453385"/>
              <a:gd name="connsiteX13" fmla="*/ 11139995 w 12198158"/>
              <a:gd name="connsiteY13" fmla="*/ 4557892 h 5453385"/>
              <a:gd name="connsiteX14" fmla="*/ 11040727 w 12198158"/>
              <a:gd name="connsiteY14" fmla="*/ 4557190 h 5453385"/>
              <a:gd name="connsiteX15" fmla="*/ 10969005 w 12198158"/>
              <a:gd name="connsiteY15" fmla="*/ 4567235 h 5453385"/>
              <a:gd name="connsiteX16" fmla="*/ 10899772 w 12198158"/>
              <a:gd name="connsiteY16" fmla="*/ 4598938 h 5453385"/>
              <a:gd name="connsiteX17" fmla="*/ 10838983 w 12198158"/>
              <a:gd name="connsiteY17" fmla="*/ 4631872 h 5453385"/>
              <a:gd name="connsiteX18" fmla="*/ 10769520 w 12198158"/>
              <a:gd name="connsiteY18" fmla="*/ 4674655 h 5453385"/>
              <a:gd name="connsiteX19" fmla="*/ 10570843 w 12198158"/>
              <a:gd name="connsiteY19" fmla="*/ 4731505 h 5453385"/>
              <a:gd name="connsiteX20" fmla="*/ 10512263 w 12198158"/>
              <a:gd name="connsiteY20" fmla="*/ 4767779 h 5453385"/>
              <a:gd name="connsiteX21" fmla="*/ 10439016 w 12198158"/>
              <a:gd name="connsiteY21" fmla="*/ 4770014 h 5453385"/>
              <a:gd name="connsiteX22" fmla="*/ 10376941 w 12198158"/>
              <a:gd name="connsiteY22" fmla="*/ 4774192 h 5453385"/>
              <a:gd name="connsiteX23" fmla="*/ 10329960 w 12198158"/>
              <a:gd name="connsiteY23" fmla="*/ 4774855 h 5453385"/>
              <a:gd name="connsiteX24" fmla="*/ 10254256 w 12198158"/>
              <a:gd name="connsiteY24" fmla="*/ 4785445 h 5453385"/>
              <a:gd name="connsiteX25" fmla="*/ 10119745 w 12198158"/>
              <a:gd name="connsiteY25" fmla="*/ 4797950 h 5453385"/>
              <a:gd name="connsiteX26" fmla="*/ 10075444 w 12198158"/>
              <a:gd name="connsiteY26" fmla="*/ 4800225 h 5453385"/>
              <a:gd name="connsiteX27" fmla="*/ 10032543 w 12198158"/>
              <a:gd name="connsiteY27" fmla="*/ 4798418 h 5453385"/>
              <a:gd name="connsiteX28" fmla="*/ 9953375 w 12198158"/>
              <a:gd name="connsiteY28" fmla="*/ 4815267 h 5453385"/>
              <a:gd name="connsiteX29" fmla="*/ 9841223 w 12198158"/>
              <a:gd name="connsiteY29" fmla="*/ 4822617 h 5453385"/>
              <a:gd name="connsiteX30" fmla="*/ 9721820 w 12198158"/>
              <a:gd name="connsiteY30" fmla="*/ 4844562 h 5453385"/>
              <a:gd name="connsiteX31" fmla="*/ 9578114 w 12198158"/>
              <a:gd name="connsiteY31" fmla="*/ 4856964 h 5453385"/>
              <a:gd name="connsiteX32" fmla="*/ 9336820 w 12198158"/>
              <a:gd name="connsiteY32" fmla="*/ 4906595 h 5453385"/>
              <a:gd name="connsiteX33" fmla="*/ 9272837 w 12198158"/>
              <a:gd name="connsiteY33" fmla="*/ 4967726 h 5453385"/>
              <a:gd name="connsiteX34" fmla="*/ 9188677 w 12198158"/>
              <a:gd name="connsiteY34" fmla="*/ 4973909 h 5453385"/>
              <a:gd name="connsiteX35" fmla="*/ 9183116 w 12198158"/>
              <a:gd name="connsiteY35" fmla="*/ 4983943 h 5453385"/>
              <a:gd name="connsiteX36" fmla="*/ 9145128 w 12198158"/>
              <a:gd name="connsiteY36" fmla="*/ 4996108 h 5453385"/>
              <a:gd name="connsiteX37" fmla="*/ 9144106 w 12198158"/>
              <a:gd name="connsiteY37" fmla="*/ 4994951 h 5453385"/>
              <a:gd name="connsiteX38" fmla="*/ 9131223 w 12198158"/>
              <a:gd name="connsiteY38" fmla="*/ 4992596 h 5453385"/>
              <a:gd name="connsiteX39" fmla="*/ 9107733 w 12198158"/>
              <a:gd name="connsiteY39" fmla="*/ 4991112 h 5453385"/>
              <a:gd name="connsiteX40" fmla="*/ 9047414 w 12198158"/>
              <a:gd name="connsiteY40" fmla="*/ 4982084 h 5453385"/>
              <a:gd name="connsiteX41" fmla="*/ 8999479 w 12198158"/>
              <a:gd name="connsiteY41" fmla="*/ 4985651 h 5453385"/>
              <a:gd name="connsiteX42" fmla="*/ 8999194 w 12198158"/>
              <a:gd name="connsiteY42" fmla="*/ 4985390 h 5453385"/>
              <a:gd name="connsiteX43" fmla="*/ 8990231 w 12198158"/>
              <a:gd name="connsiteY43" fmla="*/ 4986706 h 5453385"/>
              <a:gd name="connsiteX44" fmla="*/ 8984397 w 12198158"/>
              <a:gd name="connsiteY44" fmla="*/ 4988944 h 5453385"/>
              <a:gd name="connsiteX45" fmla="*/ 8968351 w 12198158"/>
              <a:gd name="connsiteY45" fmla="*/ 4992447 h 5453385"/>
              <a:gd name="connsiteX46" fmla="*/ 8962029 w 12198158"/>
              <a:gd name="connsiteY46" fmla="*/ 4991687 h 5453385"/>
              <a:gd name="connsiteX47" fmla="*/ 8957069 w 12198158"/>
              <a:gd name="connsiteY47" fmla="*/ 4989271 h 5453385"/>
              <a:gd name="connsiteX48" fmla="*/ 8889695 w 12198158"/>
              <a:gd name="connsiteY48" fmla="*/ 5009620 h 5453385"/>
              <a:gd name="connsiteX49" fmla="*/ 8746606 w 12198158"/>
              <a:gd name="connsiteY49" fmla="*/ 5006694 h 5453385"/>
              <a:gd name="connsiteX50" fmla="*/ 8702038 w 12198158"/>
              <a:gd name="connsiteY50" fmla="*/ 5008976 h 5453385"/>
              <a:gd name="connsiteX51" fmla="*/ 8590337 w 12198158"/>
              <a:gd name="connsiteY51" fmla="*/ 5018285 h 5453385"/>
              <a:gd name="connsiteX52" fmla="*/ 8519543 w 12198158"/>
              <a:gd name="connsiteY52" fmla="*/ 5002167 h 5453385"/>
              <a:gd name="connsiteX53" fmla="*/ 8505306 w 12198158"/>
              <a:gd name="connsiteY53" fmla="*/ 5008590 h 5453385"/>
              <a:gd name="connsiteX54" fmla="*/ 8500493 w 12198158"/>
              <a:gd name="connsiteY54" fmla="*/ 5011849 h 5453385"/>
              <a:gd name="connsiteX55" fmla="*/ 8492299 w 12198158"/>
              <a:gd name="connsiteY55" fmla="*/ 5014823 h 5453385"/>
              <a:gd name="connsiteX56" fmla="*/ 8491926 w 12198158"/>
              <a:gd name="connsiteY56" fmla="*/ 5014628 h 5453385"/>
              <a:gd name="connsiteX57" fmla="*/ 8484586 w 12198158"/>
              <a:gd name="connsiteY57" fmla="*/ 5017941 h 5453385"/>
              <a:gd name="connsiteX58" fmla="*/ 8361601 w 12198158"/>
              <a:gd name="connsiteY58" fmla="*/ 5033190 h 5453385"/>
              <a:gd name="connsiteX59" fmla="*/ 8348227 w 12198158"/>
              <a:gd name="connsiteY59" fmla="*/ 5033401 h 5453385"/>
              <a:gd name="connsiteX60" fmla="*/ 8346801 w 12198158"/>
              <a:gd name="connsiteY60" fmla="*/ 5032489 h 5453385"/>
              <a:gd name="connsiteX61" fmla="*/ 8308886 w 12198158"/>
              <a:gd name="connsiteY61" fmla="*/ 5051758 h 5453385"/>
              <a:gd name="connsiteX62" fmla="*/ 8289640 w 12198158"/>
              <a:gd name="connsiteY62" fmla="*/ 5066848 h 5453385"/>
              <a:gd name="connsiteX63" fmla="*/ 8278750 w 12198158"/>
              <a:gd name="connsiteY63" fmla="*/ 5073172 h 5453385"/>
              <a:gd name="connsiteX64" fmla="*/ 8277624 w 12198158"/>
              <a:gd name="connsiteY64" fmla="*/ 5077997 h 5453385"/>
              <a:gd name="connsiteX65" fmla="*/ 8260561 w 12198158"/>
              <a:gd name="connsiteY65" fmla="*/ 5085789 h 5453385"/>
              <a:gd name="connsiteX66" fmla="*/ 8257864 w 12198158"/>
              <a:gd name="connsiteY66" fmla="*/ 5085539 h 5453385"/>
              <a:gd name="connsiteX67" fmla="*/ 8246529 w 12198158"/>
              <a:gd name="connsiteY67" fmla="*/ 5096229 h 5453385"/>
              <a:gd name="connsiteX68" fmla="*/ 8240334 w 12198158"/>
              <a:gd name="connsiteY68" fmla="*/ 5110338 h 5453385"/>
              <a:gd name="connsiteX69" fmla="*/ 8084875 w 12198158"/>
              <a:gd name="connsiteY69" fmla="*/ 5160468 h 5453385"/>
              <a:gd name="connsiteX70" fmla="*/ 7900134 w 12198158"/>
              <a:gd name="connsiteY70" fmla="*/ 5206050 h 5453385"/>
              <a:gd name="connsiteX71" fmla="*/ 7713595 w 12198158"/>
              <a:gd name="connsiteY71" fmla="*/ 5233976 h 5453385"/>
              <a:gd name="connsiteX72" fmla="*/ 7609267 w 12198158"/>
              <a:gd name="connsiteY72" fmla="*/ 5230207 h 5453385"/>
              <a:gd name="connsiteX73" fmla="*/ 7522521 w 12198158"/>
              <a:gd name="connsiteY73" fmla="*/ 5236536 h 5453385"/>
              <a:gd name="connsiteX74" fmla="*/ 7514554 w 12198158"/>
              <a:gd name="connsiteY74" fmla="*/ 5239309 h 5453385"/>
              <a:gd name="connsiteX75" fmla="*/ 7502403 w 12198158"/>
              <a:gd name="connsiteY75" fmla="*/ 5240758 h 5453385"/>
              <a:gd name="connsiteX76" fmla="*/ 7502032 w 12198158"/>
              <a:gd name="connsiteY76" fmla="*/ 5240403 h 5453385"/>
              <a:gd name="connsiteX77" fmla="*/ 7490794 w 12198158"/>
              <a:gd name="connsiteY77" fmla="*/ 5242523 h 5453385"/>
              <a:gd name="connsiteX78" fmla="*/ 7400450 w 12198158"/>
              <a:gd name="connsiteY78" fmla="*/ 5233721 h 5453385"/>
              <a:gd name="connsiteX79" fmla="*/ 7307302 w 12198158"/>
              <a:gd name="connsiteY79" fmla="*/ 5223301 h 5453385"/>
              <a:gd name="connsiteX80" fmla="*/ 7305976 w 12198158"/>
              <a:gd name="connsiteY80" fmla="*/ 5221735 h 5453385"/>
              <a:gd name="connsiteX81" fmla="*/ 7213744 w 12198158"/>
              <a:gd name="connsiteY81" fmla="*/ 5249155 h 5453385"/>
              <a:gd name="connsiteX82" fmla="*/ 7196298 w 12198158"/>
              <a:gd name="connsiteY82" fmla="*/ 5254097 h 5453385"/>
              <a:gd name="connsiteX83" fmla="*/ 7192202 w 12198158"/>
              <a:gd name="connsiteY83" fmla="*/ 5259915 h 5453385"/>
              <a:gd name="connsiteX84" fmla="*/ 7166024 w 12198158"/>
              <a:gd name="connsiteY84" fmla="*/ 5264963 h 5453385"/>
              <a:gd name="connsiteX85" fmla="*/ 7092253 w 12198158"/>
              <a:gd name="connsiteY85" fmla="*/ 5278242 h 5453385"/>
              <a:gd name="connsiteX86" fmla="*/ 7013814 w 12198158"/>
              <a:gd name="connsiteY86" fmla="*/ 5277836 h 5453385"/>
              <a:gd name="connsiteX87" fmla="*/ 6899540 w 12198158"/>
              <a:gd name="connsiteY87" fmla="*/ 5309879 h 5453385"/>
              <a:gd name="connsiteX88" fmla="*/ 6703746 w 12198158"/>
              <a:gd name="connsiteY88" fmla="*/ 5340238 h 5453385"/>
              <a:gd name="connsiteX89" fmla="*/ 6545085 w 12198158"/>
              <a:gd name="connsiteY89" fmla="*/ 5371489 h 5453385"/>
              <a:gd name="connsiteX90" fmla="*/ 6313345 w 12198158"/>
              <a:gd name="connsiteY90" fmla="*/ 5422313 h 5453385"/>
              <a:gd name="connsiteX91" fmla="*/ 6164558 w 12198158"/>
              <a:gd name="connsiteY91" fmla="*/ 5424579 h 5453385"/>
              <a:gd name="connsiteX92" fmla="*/ 6069796 w 12198158"/>
              <a:gd name="connsiteY92" fmla="*/ 5446801 h 5453385"/>
              <a:gd name="connsiteX93" fmla="*/ 6064481 w 12198158"/>
              <a:gd name="connsiteY93" fmla="*/ 5445132 h 5453385"/>
              <a:gd name="connsiteX94" fmla="*/ 6044602 w 12198158"/>
              <a:gd name="connsiteY94" fmla="*/ 5445873 h 5453385"/>
              <a:gd name="connsiteX95" fmla="*/ 6037252 w 12198158"/>
              <a:gd name="connsiteY95" fmla="*/ 5436807 h 5453385"/>
              <a:gd name="connsiteX96" fmla="*/ 6006081 w 12198158"/>
              <a:gd name="connsiteY96" fmla="*/ 5431276 h 5453385"/>
              <a:gd name="connsiteX97" fmla="*/ 5920065 w 12198158"/>
              <a:gd name="connsiteY97" fmla="*/ 5420947 h 5453385"/>
              <a:gd name="connsiteX98" fmla="*/ 5755077 w 12198158"/>
              <a:gd name="connsiteY98" fmla="*/ 5452274 h 5453385"/>
              <a:gd name="connsiteX99" fmla="*/ 5623207 w 12198158"/>
              <a:gd name="connsiteY99" fmla="*/ 5453385 h 5453385"/>
              <a:gd name="connsiteX100" fmla="*/ 5467256 w 12198158"/>
              <a:gd name="connsiteY100" fmla="*/ 5438160 h 5453385"/>
              <a:gd name="connsiteX101" fmla="*/ 5429137 w 12198158"/>
              <a:gd name="connsiteY101" fmla="*/ 5425939 h 5453385"/>
              <a:gd name="connsiteX102" fmla="*/ 5378078 w 12198158"/>
              <a:gd name="connsiteY102" fmla="*/ 5406715 h 5453385"/>
              <a:gd name="connsiteX103" fmla="*/ 5258253 w 12198158"/>
              <a:gd name="connsiteY103" fmla="*/ 5384542 h 5453385"/>
              <a:gd name="connsiteX104" fmla="*/ 5219477 w 12198158"/>
              <a:gd name="connsiteY104" fmla="*/ 5372462 h 5453385"/>
              <a:gd name="connsiteX105" fmla="*/ 5171208 w 12198158"/>
              <a:gd name="connsiteY105" fmla="*/ 5369215 h 5453385"/>
              <a:gd name="connsiteX106" fmla="*/ 5153115 w 12198158"/>
              <a:gd name="connsiteY106" fmla="*/ 5361371 h 5453385"/>
              <a:gd name="connsiteX107" fmla="*/ 5139168 w 12198158"/>
              <a:gd name="connsiteY107" fmla="*/ 5357678 h 5453385"/>
              <a:gd name="connsiteX108" fmla="*/ 5136167 w 12198158"/>
              <a:gd name="connsiteY108" fmla="*/ 5355396 h 5453385"/>
              <a:gd name="connsiteX109" fmla="*/ 5118243 w 12198158"/>
              <a:gd name="connsiteY109" fmla="*/ 5343610 h 5453385"/>
              <a:gd name="connsiteX110" fmla="*/ 5062411 w 12198158"/>
              <a:gd name="connsiteY110" fmla="*/ 5350746 h 5453385"/>
              <a:gd name="connsiteX111" fmla="*/ 5008170 w 12198158"/>
              <a:gd name="connsiteY111" fmla="*/ 5332957 h 5453385"/>
              <a:gd name="connsiteX112" fmla="*/ 4837210 w 12198158"/>
              <a:gd name="connsiteY112" fmla="*/ 5306875 h 5453385"/>
              <a:gd name="connsiteX113" fmla="*/ 4759270 w 12198158"/>
              <a:gd name="connsiteY113" fmla="*/ 5276719 h 5453385"/>
              <a:gd name="connsiteX114" fmla="*/ 4720035 w 12198158"/>
              <a:gd name="connsiteY114" fmla="*/ 5266929 h 5453385"/>
              <a:gd name="connsiteX115" fmla="*/ 4718027 w 12198158"/>
              <a:gd name="connsiteY115" fmla="*/ 5266116 h 5453385"/>
              <a:gd name="connsiteX116" fmla="*/ 4718961 w 12198158"/>
              <a:gd name="connsiteY116" fmla="*/ 5265887 h 5453385"/>
              <a:gd name="connsiteX117" fmla="*/ 4714055 w 12198158"/>
              <a:gd name="connsiteY117" fmla="*/ 5264507 h 5453385"/>
              <a:gd name="connsiteX118" fmla="*/ 4718027 w 12198158"/>
              <a:gd name="connsiteY118" fmla="*/ 5266116 h 5453385"/>
              <a:gd name="connsiteX119" fmla="*/ 4712381 w 12198158"/>
              <a:gd name="connsiteY119" fmla="*/ 5267501 h 5453385"/>
              <a:gd name="connsiteX120" fmla="*/ 4512801 w 12198158"/>
              <a:gd name="connsiteY120" fmla="*/ 5256747 h 5453385"/>
              <a:gd name="connsiteX121" fmla="*/ 4425588 w 12198158"/>
              <a:gd name="connsiteY121" fmla="*/ 5245181 h 5453385"/>
              <a:gd name="connsiteX122" fmla="*/ 4314086 w 12198158"/>
              <a:gd name="connsiteY122" fmla="*/ 5250903 h 5453385"/>
              <a:gd name="connsiteX123" fmla="*/ 4312230 w 12198158"/>
              <a:gd name="connsiteY123" fmla="*/ 5249446 h 5453385"/>
              <a:gd name="connsiteX124" fmla="*/ 4292278 w 12198158"/>
              <a:gd name="connsiteY124" fmla="*/ 5247406 h 5453385"/>
              <a:gd name="connsiteX125" fmla="*/ 4287201 w 12198158"/>
              <a:gd name="connsiteY125" fmla="*/ 5250574 h 5453385"/>
              <a:gd name="connsiteX126" fmla="*/ 4273289 w 12198158"/>
              <a:gd name="connsiteY126" fmla="*/ 5250306 h 5453385"/>
              <a:gd name="connsiteX127" fmla="*/ 4245283 w 12198158"/>
              <a:gd name="connsiteY127" fmla="*/ 5252830 h 5453385"/>
              <a:gd name="connsiteX128" fmla="*/ 4199245 w 12198158"/>
              <a:gd name="connsiteY128" fmla="*/ 5249795 h 5453385"/>
              <a:gd name="connsiteX129" fmla="*/ 4198941 w 12198158"/>
              <a:gd name="connsiteY129" fmla="*/ 5248428 h 5453385"/>
              <a:gd name="connsiteX130" fmla="*/ 4188453 w 12198158"/>
              <a:gd name="connsiteY130" fmla="*/ 5242309 h 5453385"/>
              <a:gd name="connsiteX131" fmla="*/ 4139982 w 12198158"/>
              <a:gd name="connsiteY131" fmla="*/ 5225080 h 5453385"/>
              <a:gd name="connsiteX132" fmla="*/ 4080374 w 12198158"/>
              <a:gd name="connsiteY132" fmla="*/ 5196265 h 5453385"/>
              <a:gd name="connsiteX133" fmla="*/ 4071828 w 12198158"/>
              <a:gd name="connsiteY133" fmla="*/ 5195359 h 5453385"/>
              <a:gd name="connsiteX134" fmla="*/ 4071710 w 12198158"/>
              <a:gd name="connsiteY134" fmla="*/ 5195034 h 5453385"/>
              <a:gd name="connsiteX135" fmla="*/ 4056247 w 12198158"/>
              <a:gd name="connsiteY135" fmla="*/ 5193703 h 5453385"/>
              <a:gd name="connsiteX136" fmla="*/ 4039668 w 12198158"/>
              <a:gd name="connsiteY136" fmla="*/ 5191942 h 5453385"/>
              <a:gd name="connsiteX137" fmla="*/ 4034303 w 12198158"/>
              <a:gd name="connsiteY137" fmla="*/ 5189299 h 5453385"/>
              <a:gd name="connsiteX138" fmla="*/ 4032672 w 12198158"/>
              <a:gd name="connsiteY138" fmla="*/ 5185317 h 5453385"/>
              <a:gd name="connsiteX139" fmla="*/ 4031088 w 12198158"/>
              <a:gd name="connsiteY139" fmla="*/ 5185572 h 5453385"/>
              <a:gd name="connsiteX140" fmla="*/ 4001867 w 12198158"/>
              <a:gd name="connsiteY140" fmla="*/ 5171923 h 5453385"/>
              <a:gd name="connsiteX141" fmla="*/ 3934220 w 12198158"/>
              <a:gd name="connsiteY141" fmla="*/ 5152965 h 5453385"/>
              <a:gd name="connsiteX142" fmla="*/ 3894676 w 12198158"/>
              <a:gd name="connsiteY142" fmla="*/ 5146824 h 5453385"/>
              <a:gd name="connsiteX143" fmla="*/ 3787232 w 12198158"/>
              <a:gd name="connsiteY143" fmla="*/ 5124845 h 5453385"/>
              <a:gd name="connsiteX144" fmla="*/ 3680057 w 12198158"/>
              <a:gd name="connsiteY144" fmla="*/ 5098865 h 5453385"/>
              <a:gd name="connsiteX145" fmla="*/ 3607627 w 12198158"/>
              <a:gd name="connsiteY145" fmla="*/ 5063819 h 5453385"/>
              <a:gd name="connsiteX146" fmla="*/ 3601451 w 12198158"/>
              <a:gd name="connsiteY146" fmla="*/ 5065299 h 5453385"/>
              <a:gd name="connsiteX147" fmla="*/ 3592338 w 12198158"/>
              <a:gd name="connsiteY147" fmla="*/ 5065477 h 5453385"/>
              <a:gd name="connsiteX148" fmla="*/ 3592104 w 12198158"/>
              <a:gd name="connsiteY148" fmla="*/ 5065184 h 5453385"/>
              <a:gd name="connsiteX149" fmla="*/ 3583586 w 12198158"/>
              <a:gd name="connsiteY149" fmla="*/ 5065934 h 5453385"/>
              <a:gd name="connsiteX150" fmla="*/ 3533777 w 12198158"/>
              <a:gd name="connsiteY150" fmla="*/ 5055401 h 5453385"/>
              <a:gd name="connsiteX151" fmla="*/ 3470906 w 12198158"/>
              <a:gd name="connsiteY151" fmla="*/ 5051425 h 5453385"/>
              <a:gd name="connsiteX152" fmla="*/ 3398460 w 12198158"/>
              <a:gd name="connsiteY152" fmla="*/ 5038341 h 5453385"/>
              <a:gd name="connsiteX153" fmla="*/ 3361644 w 12198158"/>
              <a:gd name="connsiteY153" fmla="*/ 5056751 h 5453385"/>
              <a:gd name="connsiteX154" fmla="*/ 3341795 w 12198158"/>
              <a:gd name="connsiteY154" fmla="*/ 5058577 h 5453385"/>
              <a:gd name="connsiteX155" fmla="*/ 3339469 w 12198158"/>
              <a:gd name="connsiteY155" fmla="*/ 5057519 h 5453385"/>
              <a:gd name="connsiteX156" fmla="*/ 3260180 w 12198158"/>
              <a:gd name="connsiteY156" fmla="*/ 5063901 h 5453385"/>
              <a:gd name="connsiteX157" fmla="*/ 3140460 w 12198158"/>
              <a:gd name="connsiteY157" fmla="*/ 5072344 h 5453385"/>
              <a:gd name="connsiteX158" fmla="*/ 3028270 w 12198158"/>
              <a:gd name="connsiteY158" fmla="*/ 5075215 h 5453385"/>
              <a:gd name="connsiteX159" fmla="*/ 2779714 w 12198158"/>
              <a:gd name="connsiteY159" fmla="*/ 5098912 h 5453385"/>
              <a:gd name="connsiteX160" fmla="*/ 2649525 w 12198158"/>
              <a:gd name="connsiteY160" fmla="*/ 5134167 h 5453385"/>
              <a:gd name="connsiteX161" fmla="*/ 2566315 w 12198158"/>
              <a:gd name="connsiteY161" fmla="*/ 5081857 h 5453385"/>
              <a:gd name="connsiteX162" fmla="*/ 2441626 w 12198158"/>
              <a:gd name="connsiteY162" fmla="*/ 5096953 h 5453385"/>
              <a:gd name="connsiteX163" fmla="*/ 2313568 w 12198158"/>
              <a:gd name="connsiteY163" fmla="*/ 5106148 h 5453385"/>
              <a:gd name="connsiteX164" fmla="*/ 2207105 w 12198158"/>
              <a:gd name="connsiteY164" fmla="*/ 5100465 h 5453385"/>
              <a:gd name="connsiteX165" fmla="*/ 2093268 w 12198158"/>
              <a:gd name="connsiteY165" fmla="*/ 5082317 h 5453385"/>
              <a:gd name="connsiteX166" fmla="*/ 1996024 w 12198158"/>
              <a:gd name="connsiteY166" fmla="*/ 5073607 h 5453385"/>
              <a:gd name="connsiteX167" fmla="*/ 1926886 w 12198158"/>
              <a:gd name="connsiteY167" fmla="*/ 5097439 h 5453385"/>
              <a:gd name="connsiteX168" fmla="*/ 1920368 w 12198158"/>
              <a:gd name="connsiteY168" fmla="*/ 5092193 h 5453385"/>
              <a:gd name="connsiteX169" fmla="*/ 1871831 w 12198158"/>
              <a:gd name="connsiteY169" fmla="*/ 5093925 h 5453385"/>
              <a:gd name="connsiteX170" fmla="*/ 1785463 w 12198158"/>
              <a:gd name="connsiteY170" fmla="*/ 5123922 h 5453385"/>
              <a:gd name="connsiteX171" fmla="*/ 1737045 w 12198158"/>
              <a:gd name="connsiteY171" fmla="*/ 5118437 h 5453385"/>
              <a:gd name="connsiteX172" fmla="*/ 1673954 w 12198158"/>
              <a:gd name="connsiteY172" fmla="*/ 5100682 h 5453385"/>
              <a:gd name="connsiteX173" fmla="*/ 1602834 w 12198158"/>
              <a:gd name="connsiteY173" fmla="*/ 5117005 h 5453385"/>
              <a:gd name="connsiteX174" fmla="*/ 1490351 w 12198158"/>
              <a:gd name="connsiteY174" fmla="*/ 5089213 h 5453385"/>
              <a:gd name="connsiteX175" fmla="*/ 1149212 w 12198158"/>
              <a:gd name="connsiteY175" fmla="*/ 5040291 h 5453385"/>
              <a:gd name="connsiteX176" fmla="*/ 938574 w 12198158"/>
              <a:gd name="connsiteY176" fmla="*/ 5042902 h 5453385"/>
              <a:gd name="connsiteX177" fmla="*/ 857697 w 12198158"/>
              <a:gd name="connsiteY177" fmla="*/ 5001472 h 5453385"/>
              <a:gd name="connsiteX178" fmla="*/ 836981 w 12198158"/>
              <a:gd name="connsiteY178" fmla="*/ 5002789 h 5453385"/>
              <a:gd name="connsiteX179" fmla="*/ 816264 w 12198158"/>
              <a:gd name="connsiteY179" fmla="*/ 5000656 h 5453385"/>
              <a:gd name="connsiteX180" fmla="*/ 810965 w 12198158"/>
              <a:gd name="connsiteY180" fmla="*/ 5003799 h 5453385"/>
              <a:gd name="connsiteX181" fmla="*/ 796509 w 12198158"/>
              <a:gd name="connsiteY181" fmla="*/ 5003468 h 5453385"/>
              <a:gd name="connsiteX182" fmla="*/ 767389 w 12198158"/>
              <a:gd name="connsiteY182" fmla="*/ 5005865 h 5453385"/>
              <a:gd name="connsiteX183" fmla="*/ 762544 w 12198158"/>
              <a:gd name="connsiteY183" fmla="*/ 5003453 h 5453385"/>
              <a:gd name="connsiteX184" fmla="*/ 719567 w 12198158"/>
              <a:gd name="connsiteY184" fmla="*/ 5002615 h 5453385"/>
              <a:gd name="connsiteX185" fmla="*/ 719262 w 12198158"/>
              <a:gd name="connsiteY185" fmla="*/ 5001245 h 5453385"/>
              <a:gd name="connsiteX186" fmla="*/ 708402 w 12198158"/>
              <a:gd name="connsiteY186" fmla="*/ 4995080 h 5453385"/>
              <a:gd name="connsiteX187" fmla="*/ 596394 w 12198158"/>
              <a:gd name="connsiteY187" fmla="*/ 4948536 h 5453385"/>
              <a:gd name="connsiteX188" fmla="*/ 578149 w 12198158"/>
              <a:gd name="connsiteY188" fmla="*/ 4945656 h 5453385"/>
              <a:gd name="connsiteX189" fmla="*/ 571336 w 12198158"/>
              <a:gd name="connsiteY189" fmla="*/ 4945862 h 5453385"/>
              <a:gd name="connsiteX190" fmla="*/ 444802 w 12198158"/>
              <a:gd name="connsiteY190" fmla="*/ 4904561 h 5453385"/>
              <a:gd name="connsiteX191" fmla="*/ 403746 w 12198158"/>
              <a:gd name="connsiteY191" fmla="*/ 4898238 h 5453385"/>
              <a:gd name="connsiteX192" fmla="*/ 292240 w 12198158"/>
              <a:gd name="connsiteY192" fmla="*/ 4875762 h 5453385"/>
              <a:gd name="connsiteX193" fmla="*/ 118302 w 12198158"/>
              <a:gd name="connsiteY193" fmla="*/ 4819502 h 5453385"/>
              <a:gd name="connsiteX194" fmla="*/ 15516 w 12198158"/>
              <a:gd name="connsiteY194" fmla="*/ 4816401 h 5453385"/>
              <a:gd name="connsiteX195" fmla="*/ 2 w 12198158"/>
              <a:gd name="connsiteY195" fmla="*/ 4810462 h 5453385"/>
              <a:gd name="connsiteX196" fmla="*/ 0 w 12198158"/>
              <a:gd name="connsiteY196" fmla="*/ 0 h 5453385"/>
              <a:gd name="connsiteX0" fmla="*/ 0 w 12198158"/>
              <a:gd name="connsiteY0" fmla="*/ 0 h 5453385"/>
              <a:gd name="connsiteX1" fmla="*/ 12192000 w 12198158"/>
              <a:gd name="connsiteY1" fmla="*/ 20258 h 5453385"/>
              <a:gd name="connsiteX2" fmla="*/ 12198158 w 12198158"/>
              <a:gd name="connsiteY2" fmla="*/ 4140646 h 5453385"/>
              <a:gd name="connsiteX3" fmla="*/ 12132764 w 12198158"/>
              <a:gd name="connsiteY3" fmla="*/ 4224573 h 5453385"/>
              <a:gd name="connsiteX4" fmla="*/ 12053056 w 12198158"/>
              <a:gd name="connsiteY4" fmla="*/ 4225834 h 5453385"/>
              <a:gd name="connsiteX5" fmla="*/ 11938513 w 12198158"/>
              <a:gd name="connsiteY5" fmla="*/ 4230448 h 5453385"/>
              <a:gd name="connsiteX6" fmla="*/ 11853342 w 12198158"/>
              <a:gd name="connsiteY6" fmla="*/ 4258769 h 5453385"/>
              <a:gd name="connsiteX7" fmla="*/ 11704569 w 12198158"/>
              <a:gd name="connsiteY7" fmla="*/ 4315417 h 5453385"/>
              <a:gd name="connsiteX8" fmla="*/ 11577641 w 12198158"/>
              <a:gd name="connsiteY8" fmla="*/ 4362077 h 5453385"/>
              <a:gd name="connsiteX9" fmla="*/ 11508791 w 12198158"/>
              <a:gd name="connsiteY9" fmla="*/ 4445364 h 5453385"/>
              <a:gd name="connsiteX10" fmla="*/ 11388373 w 12198158"/>
              <a:gd name="connsiteY10" fmla="*/ 4503521 h 5453385"/>
              <a:gd name="connsiteX11" fmla="*/ 11276406 w 12198158"/>
              <a:gd name="connsiteY11" fmla="*/ 4532180 h 5453385"/>
              <a:gd name="connsiteX12" fmla="*/ 11190251 w 12198158"/>
              <a:gd name="connsiteY12" fmla="*/ 4549353 h 5453385"/>
              <a:gd name="connsiteX13" fmla="*/ 11139995 w 12198158"/>
              <a:gd name="connsiteY13" fmla="*/ 4557892 h 5453385"/>
              <a:gd name="connsiteX14" fmla="*/ 11040727 w 12198158"/>
              <a:gd name="connsiteY14" fmla="*/ 4557190 h 5453385"/>
              <a:gd name="connsiteX15" fmla="*/ 10969005 w 12198158"/>
              <a:gd name="connsiteY15" fmla="*/ 4567235 h 5453385"/>
              <a:gd name="connsiteX16" fmla="*/ 10899772 w 12198158"/>
              <a:gd name="connsiteY16" fmla="*/ 4598938 h 5453385"/>
              <a:gd name="connsiteX17" fmla="*/ 10838983 w 12198158"/>
              <a:gd name="connsiteY17" fmla="*/ 4631872 h 5453385"/>
              <a:gd name="connsiteX18" fmla="*/ 10769520 w 12198158"/>
              <a:gd name="connsiteY18" fmla="*/ 4674655 h 5453385"/>
              <a:gd name="connsiteX19" fmla="*/ 10570843 w 12198158"/>
              <a:gd name="connsiteY19" fmla="*/ 4731505 h 5453385"/>
              <a:gd name="connsiteX20" fmla="*/ 10512263 w 12198158"/>
              <a:gd name="connsiteY20" fmla="*/ 4767779 h 5453385"/>
              <a:gd name="connsiteX21" fmla="*/ 10439016 w 12198158"/>
              <a:gd name="connsiteY21" fmla="*/ 4770014 h 5453385"/>
              <a:gd name="connsiteX22" fmla="*/ 10376941 w 12198158"/>
              <a:gd name="connsiteY22" fmla="*/ 4774192 h 5453385"/>
              <a:gd name="connsiteX23" fmla="*/ 10329960 w 12198158"/>
              <a:gd name="connsiteY23" fmla="*/ 4774855 h 5453385"/>
              <a:gd name="connsiteX24" fmla="*/ 10254256 w 12198158"/>
              <a:gd name="connsiteY24" fmla="*/ 4785445 h 5453385"/>
              <a:gd name="connsiteX25" fmla="*/ 10119745 w 12198158"/>
              <a:gd name="connsiteY25" fmla="*/ 4797950 h 5453385"/>
              <a:gd name="connsiteX26" fmla="*/ 10075444 w 12198158"/>
              <a:gd name="connsiteY26" fmla="*/ 4800225 h 5453385"/>
              <a:gd name="connsiteX27" fmla="*/ 10032543 w 12198158"/>
              <a:gd name="connsiteY27" fmla="*/ 4798418 h 5453385"/>
              <a:gd name="connsiteX28" fmla="*/ 9953375 w 12198158"/>
              <a:gd name="connsiteY28" fmla="*/ 4815267 h 5453385"/>
              <a:gd name="connsiteX29" fmla="*/ 9841223 w 12198158"/>
              <a:gd name="connsiteY29" fmla="*/ 4822617 h 5453385"/>
              <a:gd name="connsiteX30" fmla="*/ 9721820 w 12198158"/>
              <a:gd name="connsiteY30" fmla="*/ 4844562 h 5453385"/>
              <a:gd name="connsiteX31" fmla="*/ 9578114 w 12198158"/>
              <a:gd name="connsiteY31" fmla="*/ 4856964 h 5453385"/>
              <a:gd name="connsiteX32" fmla="*/ 9336820 w 12198158"/>
              <a:gd name="connsiteY32" fmla="*/ 4906595 h 5453385"/>
              <a:gd name="connsiteX33" fmla="*/ 9272837 w 12198158"/>
              <a:gd name="connsiteY33" fmla="*/ 4967726 h 5453385"/>
              <a:gd name="connsiteX34" fmla="*/ 9188677 w 12198158"/>
              <a:gd name="connsiteY34" fmla="*/ 4973909 h 5453385"/>
              <a:gd name="connsiteX35" fmla="*/ 9183116 w 12198158"/>
              <a:gd name="connsiteY35" fmla="*/ 4983943 h 5453385"/>
              <a:gd name="connsiteX36" fmla="*/ 9145128 w 12198158"/>
              <a:gd name="connsiteY36" fmla="*/ 4996108 h 5453385"/>
              <a:gd name="connsiteX37" fmla="*/ 9144106 w 12198158"/>
              <a:gd name="connsiteY37" fmla="*/ 4994951 h 5453385"/>
              <a:gd name="connsiteX38" fmla="*/ 9131223 w 12198158"/>
              <a:gd name="connsiteY38" fmla="*/ 4992596 h 5453385"/>
              <a:gd name="connsiteX39" fmla="*/ 9107733 w 12198158"/>
              <a:gd name="connsiteY39" fmla="*/ 4991112 h 5453385"/>
              <a:gd name="connsiteX40" fmla="*/ 9047414 w 12198158"/>
              <a:gd name="connsiteY40" fmla="*/ 4982084 h 5453385"/>
              <a:gd name="connsiteX41" fmla="*/ 8999479 w 12198158"/>
              <a:gd name="connsiteY41" fmla="*/ 4985651 h 5453385"/>
              <a:gd name="connsiteX42" fmla="*/ 8999194 w 12198158"/>
              <a:gd name="connsiteY42" fmla="*/ 4985390 h 5453385"/>
              <a:gd name="connsiteX43" fmla="*/ 8990231 w 12198158"/>
              <a:gd name="connsiteY43" fmla="*/ 4986706 h 5453385"/>
              <a:gd name="connsiteX44" fmla="*/ 8984397 w 12198158"/>
              <a:gd name="connsiteY44" fmla="*/ 4988944 h 5453385"/>
              <a:gd name="connsiteX45" fmla="*/ 8968351 w 12198158"/>
              <a:gd name="connsiteY45" fmla="*/ 4992447 h 5453385"/>
              <a:gd name="connsiteX46" fmla="*/ 8962029 w 12198158"/>
              <a:gd name="connsiteY46" fmla="*/ 4991687 h 5453385"/>
              <a:gd name="connsiteX47" fmla="*/ 8957069 w 12198158"/>
              <a:gd name="connsiteY47" fmla="*/ 4989271 h 5453385"/>
              <a:gd name="connsiteX48" fmla="*/ 8889695 w 12198158"/>
              <a:gd name="connsiteY48" fmla="*/ 5009620 h 5453385"/>
              <a:gd name="connsiteX49" fmla="*/ 8746606 w 12198158"/>
              <a:gd name="connsiteY49" fmla="*/ 5006694 h 5453385"/>
              <a:gd name="connsiteX50" fmla="*/ 8702038 w 12198158"/>
              <a:gd name="connsiteY50" fmla="*/ 5008976 h 5453385"/>
              <a:gd name="connsiteX51" fmla="*/ 8590337 w 12198158"/>
              <a:gd name="connsiteY51" fmla="*/ 5018285 h 5453385"/>
              <a:gd name="connsiteX52" fmla="*/ 8519543 w 12198158"/>
              <a:gd name="connsiteY52" fmla="*/ 5002167 h 5453385"/>
              <a:gd name="connsiteX53" fmla="*/ 8505306 w 12198158"/>
              <a:gd name="connsiteY53" fmla="*/ 5008590 h 5453385"/>
              <a:gd name="connsiteX54" fmla="*/ 8500493 w 12198158"/>
              <a:gd name="connsiteY54" fmla="*/ 5011849 h 5453385"/>
              <a:gd name="connsiteX55" fmla="*/ 8492299 w 12198158"/>
              <a:gd name="connsiteY55" fmla="*/ 5014823 h 5453385"/>
              <a:gd name="connsiteX56" fmla="*/ 8491926 w 12198158"/>
              <a:gd name="connsiteY56" fmla="*/ 5014628 h 5453385"/>
              <a:gd name="connsiteX57" fmla="*/ 8484586 w 12198158"/>
              <a:gd name="connsiteY57" fmla="*/ 5017941 h 5453385"/>
              <a:gd name="connsiteX58" fmla="*/ 8361601 w 12198158"/>
              <a:gd name="connsiteY58" fmla="*/ 5033190 h 5453385"/>
              <a:gd name="connsiteX59" fmla="*/ 8348227 w 12198158"/>
              <a:gd name="connsiteY59" fmla="*/ 5033401 h 5453385"/>
              <a:gd name="connsiteX60" fmla="*/ 8346801 w 12198158"/>
              <a:gd name="connsiteY60" fmla="*/ 5032489 h 5453385"/>
              <a:gd name="connsiteX61" fmla="*/ 8308886 w 12198158"/>
              <a:gd name="connsiteY61" fmla="*/ 5051758 h 5453385"/>
              <a:gd name="connsiteX62" fmla="*/ 8289640 w 12198158"/>
              <a:gd name="connsiteY62" fmla="*/ 5066848 h 5453385"/>
              <a:gd name="connsiteX63" fmla="*/ 8278750 w 12198158"/>
              <a:gd name="connsiteY63" fmla="*/ 5073172 h 5453385"/>
              <a:gd name="connsiteX64" fmla="*/ 8277624 w 12198158"/>
              <a:gd name="connsiteY64" fmla="*/ 5077997 h 5453385"/>
              <a:gd name="connsiteX65" fmla="*/ 8260561 w 12198158"/>
              <a:gd name="connsiteY65" fmla="*/ 5085789 h 5453385"/>
              <a:gd name="connsiteX66" fmla="*/ 8257864 w 12198158"/>
              <a:gd name="connsiteY66" fmla="*/ 5085539 h 5453385"/>
              <a:gd name="connsiteX67" fmla="*/ 8246529 w 12198158"/>
              <a:gd name="connsiteY67" fmla="*/ 5096229 h 5453385"/>
              <a:gd name="connsiteX68" fmla="*/ 8240334 w 12198158"/>
              <a:gd name="connsiteY68" fmla="*/ 5110338 h 5453385"/>
              <a:gd name="connsiteX69" fmla="*/ 8084875 w 12198158"/>
              <a:gd name="connsiteY69" fmla="*/ 5160468 h 5453385"/>
              <a:gd name="connsiteX70" fmla="*/ 7900134 w 12198158"/>
              <a:gd name="connsiteY70" fmla="*/ 5206050 h 5453385"/>
              <a:gd name="connsiteX71" fmla="*/ 7713595 w 12198158"/>
              <a:gd name="connsiteY71" fmla="*/ 5233976 h 5453385"/>
              <a:gd name="connsiteX72" fmla="*/ 7609267 w 12198158"/>
              <a:gd name="connsiteY72" fmla="*/ 5230207 h 5453385"/>
              <a:gd name="connsiteX73" fmla="*/ 7522521 w 12198158"/>
              <a:gd name="connsiteY73" fmla="*/ 5236536 h 5453385"/>
              <a:gd name="connsiteX74" fmla="*/ 7514554 w 12198158"/>
              <a:gd name="connsiteY74" fmla="*/ 5239309 h 5453385"/>
              <a:gd name="connsiteX75" fmla="*/ 7502403 w 12198158"/>
              <a:gd name="connsiteY75" fmla="*/ 5240758 h 5453385"/>
              <a:gd name="connsiteX76" fmla="*/ 7502032 w 12198158"/>
              <a:gd name="connsiteY76" fmla="*/ 5240403 h 5453385"/>
              <a:gd name="connsiteX77" fmla="*/ 7490794 w 12198158"/>
              <a:gd name="connsiteY77" fmla="*/ 5242523 h 5453385"/>
              <a:gd name="connsiteX78" fmla="*/ 7400450 w 12198158"/>
              <a:gd name="connsiteY78" fmla="*/ 5233721 h 5453385"/>
              <a:gd name="connsiteX79" fmla="*/ 7307302 w 12198158"/>
              <a:gd name="connsiteY79" fmla="*/ 5223301 h 5453385"/>
              <a:gd name="connsiteX80" fmla="*/ 7305976 w 12198158"/>
              <a:gd name="connsiteY80" fmla="*/ 5221735 h 5453385"/>
              <a:gd name="connsiteX81" fmla="*/ 7213744 w 12198158"/>
              <a:gd name="connsiteY81" fmla="*/ 5249155 h 5453385"/>
              <a:gd name="connsiteX82" fmla="*/ 7196298 w 12198158"/>
              <a:gd name="connsiteY82" fmla="*/ 5254097 h 5453385"/>
              <a:gd name="connsiteX83" fmla="*/ 7192202 w 12198158"/>
              <a:gd name="connsiteY83" fmla="*/ 5259915 h 5453385"/>
              <a:gd name="connsiteX84" fmla="*/ 7166024 w 12198158"/>
              <a:gd name="connsiteY84" fmla="*/ 5264963 h 5453385"/>
              <a:gd name="connsiteX85" fmla="*/ 7092253 w 12198158"/>
              <a:gd name="connsiteY85" fmla="*/ 5278242 h 5453385"/>
              <a:gd name="connsiteX86" fmla="*/ 7013814 w 12198158"/>
              <a:gd name="connsiteY86" fmla="*/ 5277836 h 5453385"/>
              <a:gd name="connsiteX87" fmla="*/ 6899540 w 12198158"/>
              <a:gd name="connsiteY87" fmla="*/ 5309879 h 5453385"/>
              <a:gd name="connsiteX88" fmla="*/ 6703746 w 12198158"/>
              <a:gd name="connsiteY88" fmla="*/ 5340238 h 5453385"/>
              <a:gd name="connsiteX89" fmla="*/ 6545085 w 12198158"/>
              <a:gd name="connsiteY89" fmla="*/ 5371489 h 5453385"/>
              <a:gd name="connsiteX90" fmla="*/ 6313345 w 12198158"/>
              <a:gd name="connsiteY90" fmla="*/ 5422313 h 5453385"/>
              <a:gd name="connsiteX91" fmla="*/ 6164558 w 12198158"/>
              <a:gd name="connsiteY91" fmla="*/ 5424579 h 5453385"/>
              <a:gd name="connsiteX92" fmla="*/ 6069796 w 12198158"/>
              <a:gd name="connsiteY92" fmla="*/ 5446801 h 5453385"/>
              <a:gd name="connsiteX93" fmla="*/ 6064481 w 12198158"/>
              <a:gd name="connsiteY93" fmla="*/ 5445132 h 5453385"/>
              <a:gd name="connsiteX94" fmla="*/ 6044602 w 12198158"/>
              <a:gd name="connsiteY94" fmla="*/ 5445873 h 5453385"/>
              <a:gd name="connsiteX95" fmla="*/ 6037252 w 12198158"/>
              <a:gd name="connsiteY95" fmla="*/ 5436807 h 5453385"/>
              <a:gd name="connsiteX96" fmla="*/ 6006081 w 12198158"/>
              <a:gd name="connsiteY96" fmla="*/ 5431276 h 5453385"/>
              <a:gd name="connsiteX97" fmla="*/ 5920065 w 12198158"/>
              <a:gd name="connsiteY97" fmla="*/ 5420947 h 5453385"/>
              <a:gd name="connsiteX98" fmla="*/ 5755077 w 12198158"/>
              <a:gd name="connsiteY98" fmla="*/ 5452274 h 5453385"/>
              <a:gd name="connsiteX99" fmla="*/ 5623207 w 12198158"/>
              <a:gd name="connsiteY99" fmla="*/ 5453385 h 5453385"/>
              <a:gd name="connsiteX100" fmla="*/ 5467256 w 12198158"/>
              <a:gd name="connsiteY100" fmla="*/ 5438160 h 5453385"/>
              <a:gd name="connsiteX101" fmla="*/ 5429137 w 12198158"/>
              <a:gd name="connsiteY101" fmla="*/ 5425939 h 5453385"/>
              <a:gd name="connsiteX102" fmla="*/ 5378078 w 12198158"/>
              <a:gd name="connsiteY102" fmla="*/ 5406715 h 5453385"/>
              <a:gd name="connsiteX103" fmla="*/ 5258253 w 12198158"/>
              <a:gd name="connsiteY103" fmla="*/ 5384542 h 5453385"/>
              <a:gd name="connsiteX104" fmla="*/ 5219477 w 12198158"/>
              <a:gd name="connsiteY104" fmla="*/ 5372462 h 5453385"/>
              <a:gd name="connsiteX105" fmla="*/ 5171208 w 12198158"/>
              <a:gd name="connsiteY105" fmla="*/ 5369215 h 5453385"/>
              <a:gd name="connsiteX106" fmla="*/ 5153115 w 12198158"/>
              <a:gd name="connsiteY106" fmla="*/ 5361371 h 5453385"/>
              <a:gd name="connsiteX107" fmla="*/ 5139168 w 12198158"/>
              <a:gd name="connsiteY107" fmla="*/ 5357678 h 5453385"/>
              <a:gd name="connsiteX108" fmla="*/ 5136167 w 12198158"/>
              <a:gd name="connsiteY108" fmla="*/ 5355396 h 5453385"/>
              <a:gd name="connsiteX109" fmla="*/ 5118243 w 12198158"/>
              <a:gd name="connsiteY109" fmla="*/ 5343610 h 5453385"/>
              <a:gd name="connsiteX110" fmla="*/ 5062411 w 12198158"/>
              <a:gd name="connsiteY110" fmla="*/ 5350746 h 5453385"/>
              <a:gd name="connsiteX111" fmla="*/ 5008170 w 12198158"/>
              <a:gd name="connsiteY111" fmla="*/ 5332957 h 5453385"/>
              <a:gd name="connsiteX112" fmla="*/ 4837210 w 12198158"/>
              <a:gd name="connsiteY112" fmla="*/ 5306875 h 5453385"/>
              <a:gd name="connsiteX113" fmla="*/ 4759270 w 12198158"/>
              <a:gd name="connsiteY113" fmla="*/ 5276719 h 5453385"/>
              <a:gd name="connsiteX114" fmla="*/ 4720035 w 12198158"/>
              <a:gd name="connsiteY114" fmla="*/ 5266929 h 5453385"/>
              <a:gd name="connsiteX115" fmla="*/ 4718027 w 12198158"/>
              <a:gd name="connsiteY115" fmla="*/ 5266116 h 5453385"/>
              <a:gd name="connsiteX116" fmla="*/ 4718961 w 12198158"/>
              <a:gd name="connsiteY116" fmla="*/ 5265887 h 5453385"/>
              <a:gd name="connsiteX117" fmla="*/ 4714055 w 12198158"/>
              <a:gd name="connsiteY117" fmla="*/ 5264507 h 5453385"/>
              <a:gd name="connsiteX118" fmla="*/ 4718027 w 12198158"/>
              <a:gd name="connsiteY118" fmla="*/ 5266116 h 5453385"/>
              <a:gd name="connsiteX119" fmla="*/ 4712381 w 12198158"/>
              <a:gd name="connsiteY119" fmla="*/ 5267501 h 5453385"/>
              <a:gd name="connsiteX120" fmla="*/ 4512801 w 12198158"/>
              <a:gd name="connsiteY120" fmla="*/ 5256747 h 5453385"/>
              <a:gd name="connsiteX121" fmla="*/ 4425588 w 12198158"/>
              <a:gd name="connsiteY121" fmla="*/ 5245181 h 5453385"/>
              <a:gd name="connsiteX122" fmla="*/ 4314086 w 12198158"/>
              <a:gd name="connsiteY122" fmla="*/ 5250903 h 5453385"/>
              <a:gd name="connsiteX123" fmla="*/ 4312230 w 12198158"/>
              <a:gd name="connsiteY123" fmla="*/ 5249446 h 5453385"/>
              <a:gd name="connsiteX124" fmla="*/ 4292278 w 12198158"/>
              <a:gd name="connsiteY124" fmla="*/ 5247406 h 5453385"/>
              <a:gd name="connsiteX125" fmla="*/ 4287201 w 12198158"/>
              <a:gd name="connsiteY125" fmla="*/ 5250574 h 5453385"/>
              <a:gd name="connsiteX126" fmla="*/ 4273289 w 12198158"/>
              <a:gd name="connsiteY126" fmla="*/ 5250306 h 5453385"/>
              <a:gd name="connsiteX127" fmla="*/ 4245283 w 12198158"/>
              <a:gd name="connsiteY127" fmla="*/ 5252830 h 5453385"/>
              <a:gd name="connsiteX128" fmla="*/ 4199245 w 12198158"/>
              <a:gd name="connsiteY128" fmla="*/ 5249795 h 5453385"/>
              <a:gd name="connsiteX129" fmla="*/ 4198941 w 12198158"/>
              <a:gd name="connsiteY129" fmla="*/ 5248428 h 5453385"/>
              <a:gd name="connsiteX130" fmla="*/ 4188453 w 12198158"/>
              <a:gd name="connsiteY130" fmla="*/ 5242309 h 5453385"/>
              <a:gd name="connsiteX131" fmla="*/ 4139982 w 12198158"/>
              <a:gd name="connsiteY131" fmla="*/ 5225080 h 5453385"/>
              <a:gd name="connsiteX132" fmla="*/ 4080374 w 12198158"/>
              <a:gd name="connsiteY132" fmla="*/ 5196265 h 5453385"/>
              <a:gd name="connsiteX133" fmla="*/ 4071828 w 12198158"/>
              <a:gd name="connsiteY133" fmla="*/ 5195359 h 5453385"/>
              <a:gd name="connsiteX134" fmla="*/ 4071710 w 12198158"/>
              <a:gd name="connsiteY134" fmla="*/ 5195034 h 5453385"/>
              <a:gd name="connsiteX135" fmla="*/ 4056247 w 12198158"/>
              <a:gd name="connsiteY135" fmla="*/ 5193703 h 5453385"/>
              <a:gd name="connsiteX136" fmla="*/ 4039668 w 12198158"/>
              <a:gd name="connsiteY136" fmla="*/ 5191942 h 5453385"/>
              <a:gd name="connsiteX137" fmla="*/ 4034303 w 12198158"/>
              <a:gd name="connsiteY137" fmla="*/ 5189299 h 5453385"/>
              <a:gd name="connsiteX138" fmla="*/ 4032672 w 12198158"/>
              <a:gd name="connsiteY138" fmla="*/ 5185317 h 5453385"/>
              <a:gd name="connsiteX139" fmla="*/ 4031088 w 12198158"/>
              <a:gd name="connsiteY139" fmla="*/ 5185572 h 5453385"/>
              <a:gd name="connsiteX140" fmla="*/ 4001867 w 12198158"/>
              <a:gd name="connsiteY140" fmla="*/ 5171923 h 5453385"/>
              <a:gd name="connsiteX141" fmla="*/ 3934220 w 12198158"/>
              <a:gd name="connsiteY141" fmla="*/ 5152965 h 5453385"/>
              <a:gd name="connsiteX142" fmla="*/ 3894676 w 12198158"/>
              <a:gd name="connsiteY142" fmla="*/ 5146824 h 5453385"/>
              <a:gd name="connsiteX143" fmla="*/ 3787232 w 12198158"/>
              <a:gd name="connsiteY143" fmla="*/ 5124845 h 5453385"/>
              <a:gd name="connsiteX144" fmla="*/ 3680057 w 12198158"/>
              <a:gd name="connsiteY144" fmla="*/ 5098865 h 5453385"/>
              <a:gd name="connsiteX145" fmla="*/ 3607627 w 12198158"/>
              <a:gd name="connsiteY145" fmla="*/ 5063819 h 5453385"/>
              <a:gd name="connsiteX146" fmla="*/ 3601451 w 12198158"/>
              <a:gd name="connsiteY146" fmla="*/ 5065299 h 5453385"/>
              <a:gd name="connsiteX147" fmla="*/ 3592338 w 12198158"/>
              <a:gd name="connsiteY147" fmla="*/ 5065477 h 5453385"/>
              <a:gd name="connsiteX148" fmla="*/ 3592104 w 12198158"/>
              <a:gd name="connsiteY148" fmla="*/ 5065184 h 5453385"/>
              <a:gd name="connsiteX149" fmla="*/ 3583586 w 12198158"/>
              <a:gd name="connsiteY149" fmla="*/ 5065934 h 5453385"/>
              <a:gd name="connsiteX150" fmla="*/ 3533777 w 12198158"/>
              <a:gd name="connsiteY150" fmla="*/ 5055401 h 5453385"/>
              <a:gd name="connsiteX151" fmla="*/ 3470906 w 12198158"/>
              <a:gd name="connsiteY151" fmla="*/ 5051425 h 5453385"/>
              <a:gd name="connsiteX152" fmla="*/ 3398460 w 12198158"/>
              <a:gd name="connsiteY152" fmla="*/ 5038341 h 5453385"/>
              <a:gd name="connsiteX153" fmla="*/ 3361644 w 12198158"/>
              <a:gd name="connsiteY153" fmla="*/ 5056751 h 5453385"/>
              <a:gd name="connsiteX154" fmla="*/ 3341795 w 12198158"/>
              <a:gd name="connsiteY154" fmla="*/ 5058577 h 5453385"/>
              <a:gd name="connsiteX155" fmla="*/ 3339469 w 12198158"/>
              <a:gd name="connsiteY155" fmla="*/ 5057519 h 5453385"/>
              <a:gd name="connsiteX156" fmla="*/ 3260180 w 12198158"/>
              <a:gd name="connsiteY156" fmla="*/ 5063901 h 5453385"/>
              <a:gd name="connsiteX157" fmla="*/ 3140460 w 12198158"/>
              <a:gd name="connsiteY157" fmla="*/ 5072344 h 5453385"/>
              <a:gd name="connsiteX158" fmla="*/ 3028270 w 12198158"/>
              <a:gd name="connsiteY158" fmla="*/ 5075215 h 5453385"/>
              <a:gd name="connsiteX159" fmla="*/ 2779714 w 12198158"/>
              <a:gd name="connsiteY159" fmla="*/ 5098912 h 5453385"/>
              <a:gd name="connsiteX160" fmla="*/ 2649525 w 12198158"/>
              <a:gd name="connsiteY160" fmla="*/ 5134167 h 5453385"/>
              <a:gd name="connsiteX161" fmla="*/ 2566315 w 12198158"/>
              <a:gd name="connsiteY161" fmla="*/ 5081857 h 5453385"/>
              <a:gd name="connsiteX162" fmla="*/ 2441626 w 12198158"/>
              <a:gd name="connsiteY162" fmla="*/ 5096953 h 5453385"/>
              <a:gd name="connsiteX163" fmla="*/ 2313568 w 12198158"/>
              <a:gd name="connsiteY163" fmla="*/ 5106148 h 5453385"/>
              <a:gd name="connsiteX164" fmla="*/ 2207105 w 12198158"/>
              <a:gd name="connsiteY164" fmla="*/ 5100465 h 5453385"/>
              <a:gd name="connsiteX165" fmla="*/ 2093268 w 12198158"/>
              <a:gd name="connsiteY165" fmla="*/ 5082317 h 5453385"/>
              <a:gd name="connsiteX166" fmla="*/ 1996024 w 12198158"/>
              <a:gd name="connsiteY166" fmla="*/ 5073607 h 5453385"/>
              <a:gd name="connsiteX167" fmla="*/ 1926886 w 12198158"/>
              <a:gd name="connsiteY167" fmla="*/ 5097439 h 5453385"/>
              <a:gd name="connsiteX168" fmla="*/ 1920368 w 12198158"/>
              <a:gd name="connsiteY168" fmla="*/ 5092193 h 5453385"/>
              <a:gd name="connsiteX169" fmla="*/ 1871831 w 12198158"/>
              <a:gd name="connsiteY169" fmla="*/ 5093925 h 5453385"/>
              <a:gd name="connsiteX170" fmla="*/ 1785463 w 12198158"/>
              <a:gd name="connsiteY170" fmla="*/ 5123922 h 5453385"/>
              <a:gd name="connsiteX171" fmla="*/ 1737045 w 12198158"/>
              <a:gd name="connsiteY171" fmla="*/ 5118437 h 5453385"/>
              <a:gd name="connsiteX172" fmla="*/ 1673954 w 12198158"/>
              <a:gd name="connsiteY172" fmla="*/ 5100682 h 5453385"/>
              <a:gd name="connsiteX173" fmla="*/ 1602834 w 12198158"/>
              <a:gd name="connsiteY173" fmla="*/ 5117005 h 5453385"/>
              <a:gd name="connsiteX174" fmla="*/ 1490351 w 12198158"/>
              <a:gd name="connsiteY174" fmla="*/ 5089213 h 5453385"/>
              <a:gd name="connsiteX175" fmla="*/ 1149212 w 12198158"/>
              <a:gd name="connsiteY175" fmla="*/ 5040291 h 5453385"/>
              <a:gd name="connsiteX176" fmla="*/ 938574 w 12198158"/>
              <a:gd name="connsiteY176" fmla="*/ 5042902 h 5453385"/>
              <a:gd name="connsiteX177" fmla="*/ 857697 w 12198158"/>
              <a:gd name="connsiteY177" fmla="*/ 5001472 h 5453385"/>
              <a:gd name="connsiteX178" fmla="*/ 836981 w 12198158"/>
              <a:gd name="connsiteY178" fmla="*/ 5002789 h 5453385"/>
              <a:gd name="connsiteX179" fmla="*/ 816264 w 12198158"/>
              <a:gd name="connsiteY179" fmla="*/ 5000656 h 5453385"/>
              <a:gd name="connsiteX180" fmla="*/ 810965 w 12198158"/>
              <a:gd name="connsiteY180" fmla="*/ 5003799 h 5453385"/>
              <a:gd name="connsiteX181" fmla="*/ 796509 w 12198158"/>
              <a:gd name="connsiteY181" fmla="*/ 5003468 h 5453385"/>
              <a:gd name="connsiteX182" fmla="*/ 767389 w 12198158"/>
              <a:gd name="connsiteY182" fmla="*/ 5005865 h 5453385"/>
              <a:gd name="connsiteX183" fmla="*/ 762544 w 12198158"/>
              <a:gd name="connsiteY183" fmla="*/ 5003453 h 5453385"/>
              <a:gd name="connsiteX184" fmla="*/ 719567 w 12198158"/>
              <a:gd name="connsiteY184" fmla="*/ 5002615 h 5453385"/>
              <a:gd name="connsiteX185" fmla="*/ 719262 w 12198158"/>
              <a:gd name="connsiteY185" fmla="*/ 5001245 h 5453385"/>
              <a:gd name="connsiteX186" fmla="*/ 708402 w 12198158"/>
              <a:gd name="connsiteY186" fmla="*/ 4995080 h 5453385"/>
              <a:gd name="connsiteX187" fmla="*/ 596394 w 12198158"/>
              <a:gd name="connsiteY187" fmla="*/ 4948536 h 5453385"/>
              <a:gd name="connsiteX188" fmla="*/ 578149 w 12198158"/>
              <a:gd name="connsiteY188" fmla="*/ 4945656 h 5453385"/>
              <a:gd name="connsiteX189" fmla="*/ 571336 w 12198158"/>
              <a:gd name="connsiteY189" fmla="*/ 4945862 h 5453385"/>
              <a:gd name="connsiteX190" fmla="*/ 444802 w 12198158"/>
              <a:gd name="connsiteY190" fmla="*/ 4904561 h 5453385"/>
              <a:gd name="connsiteX191" fmla="*/ 403746 w 12198158"/>
              <a:gd name="connsiteY191" fmla="*/ 4898238 h 5453385"/>
              <a:gd name="connsiteX192" fmla="*/ 292240 w 12198158"/>
              <a:gd name="connsiteY192" fmla="*/ 4875762 h 5453385"/>
              <a:gd name="connsiteX193" fmla="*/ 118302 w 12198158"/>
              <a:gd name="connsiteY193" fmla="*/ 4819502 h 5453385"/>
              <a:gd name="connsiteX194" fmla="*/ 15516 w 12198158"/>
              <a:gd name="connsiteY194" fmla="*/ 4816401 h 5453385"/>
              <a:gd name="connsiteX195" fmla="*/ 2 w 12198158"/>
              <a:gd name="connsiteY195" fmla="*/ 4810462 h 5453385"/>
              <a:gd name="connsiteX196" fmla="*/ 0 w 12198158"/>
              <a:gd name="connsiteY196" fmla="*/ 0 h 5453385"/>
              <a:gd name="connsiteX0" fmla="*/ 0 w 12198158"/>
              <a:gd name="connsiteY0" fmla="*/ 0 h 5453385"/>
              <a:gd name="connsiteX1" fmla="*/ 12192000 w 12198158"/>
              <a:gd name="connsiteY1" fmla="*/ 0 h 5453385"/>
              <a:gd name="connsiteX2" fmla="*/ 12198158 w 12198158"/>
              <a:gd name="connsiteY2" fmla="*/ 4140646 h 5453385"/>
              <a:gd name="connsiteX3" fmla="*/ 12132764 w 12198158"/>
              <a:gd name="connsiteY3" fmla="*/ 4224573 h 5453385"/>
              <a:gd name="connsiteX4" fmla="*/ 12053056 w 12198158"/>
              <a:gd name="connsiteY4" fmla="*/ 4225834 h 5453385"/>
              <a:gd name="connsiteX5" fmla="*/ 11938513 w 12198158"/>
              <a:gd name="connsiteY5" fmla="*/ 4230448 h 5453385"/>
              <a:gd name="connsiteX6" fmla="*/ 11853342 w 12198158"/>
              <a:gd name="connsiteY6" fmla="*/ 4258769 h 5453385"/>
              <a:gd name="connsiteX7" fmla="*/ 11704569 w 12198158"/>
              <a:gd name="connsiteY7" fmla="*/ 4315417 h 5453385"/>
              <a:gd name="connsiteX8" fmla="*/ 11577641 w 12198158"/>
              <a:gd name="connsiteY8" fmla="*/ 4362077 h 5453385"/>
              <a:gd name="connsiteX9" fmla="*/ 11508791 w 12198158"/>
              <a:gd name="connsiteY9" fmla="*/ 4445364 h 5453385"/>
              <a:gd name="connsiteX10" fmla="*/ 11388373 w 12198158"/>
              <a:gd name="connsiteY10" fmla="*/ 4503521 h 5453385"/>
              <a:gd name="connsiteX11" fmla="*/ 11276406 w 12198158"/>
              <a:gd name="connsiteY11" fmla="*/ 4532180 h 5453385"/>
              <a:gd name="connsiteX12" fmla="*/ 11190251 w 12198158"/>
              <a:gd name="connsiteY12" fmla="*/ 4549353 h 5453385"/>
              <a:gd name="connsiteX13" fmla="*/ 11139995 w 12198158"/>
              <a:gd name="connsiteY13" fmla="*/ 4557892 h 5453385"/>
              <a:gd name="connsiteX14" fmla="*/ 11040727 w 12198158"/>
              <a:gd name="connsiteY14" fmla="*/ 4557190 h 5453385"/>
              <a:gd name="connsiteX15" fmla="*/ 10969005 w 12198158"/>
              <a:gd name="connsiteY15" fmla="*/ 4567235 h 5453385"/>
              <a:gd name="connsiteX16" fmla="*/ 10899772 w 12198158"/>
              <a:gd name="connsiteY16" fmla="*/ 4598938 h 5453385"/>
              <a:gd name="connsiteX17" fmla="*/ 10838983 w 12198158"/>
              <a:gd name="connsiteY17" fmla="*/ 4631872 h 5453385"/>
              <a:gd name="connsiteX18" fmla="*/ 10769520 w 12198158"/>
              <a:gd name="connsiteY18" fmla="*/ 4674655 h 5453385"/>
              <a:gd name="connsiteX19" fmla="*/ 10570843 w 12198158"/>
              <a:gd name="connsiteY19" fmla="*/ 4731505 h 5453385"/>
              <a:gd name="connsiteX20" fmla="*/ 10512263 w 12198158"/>
              <a:gd name="connsiteY20" fmla="*/ 4767779 h 5453385"/>
              <a:gd name="connsiteX21" fmla="*/ 10439016 w 12198158"/>
              <a:gd name="connsiteY21" fmla="*/ 4770014 h 5453385"/>
              <a:gd name="connsiteX22" fmla="*/ 10376941 w 12198158"/>
              <a:gd name="connsiteY22" fmla="*/ 4774192 h 5453385"/>
              <a:gd name="connsiteX23" fmla="*/ 10329960 w 12198158"/>
              <a:gd name="connsiteY23" fmla="*/ 4774855 h 5453385"/>
              <a:gd name="connsiteX24" fmla="*/ 10254256 w 12198158"/>
              <a:gd name="connsiteY24" fmla="*/ 4785445 h 5453385"/>
              <a:gd name="connsiteX25" fmla="*/ 10119745 w 12198158"/>
              <a:gd name="connsiteY25" fmla="*/ 4797950 h 5453385"/>
              <a:gd name="connsiteX26" fmla="*/ 10075444 w 12198158"/>
              <a:gd name="connsiteY26" fmla="*/ 4800225 h 5453385"/>
              <a:gd name="connsiteX27" fmla="*/ 10032543 w 12198158"/>
              <a:gd name="connsiteY27" fmla="*/ 4798418 h 5453385"/>
              <a:gd name="connsiteX28" fmla="*/ 9953375 w 12198158"/>
              <a:gd name="connsiteY28" fmla="*/ 4815267 h 5453385"/>
              <a:gd name="connsiteX29" fmla="*/ 9841223 w 12198158"/>
              <a:gd name="connsiteY29" fmla="*/ 4822617 h 5453385"/>
              <a:gd name="connsiteX30" fmla="*/ 9721820 w 12198158"/>
              <a:gd name="connsiteY30" fmla="*/ 4844562 h 5453385"/>
              <a:gd name="connsiteX31" fmla="*/ 9578114 w 12198158"/>
              <a:gd name="connsiteY31" fmla="*/ 4856964 h 5453385"/>
              <a:gd name="connsiteX32" fmla="*/ 9336820 w 12198158"/>
              <a:gd name="connsiteY32" fmla="*/ 4906595 h 5453385"/>
              <a:gd name="connsiteX33" fmla="*/ 9272837 w 12198158"/>
              <a:gd name="connsiteY33" fmla="*/ 4967726 h 5453385"/>
              <a:gd name="connsiteX34" fmla="*/ 9188677 w 12198158"/>
              <a:gd name="connsiteY34" fmla="*/ 4973909 h 5453385"/>
              <a:gd name="connsiteX35" fmla="*/ 9183116 w 12198158"/>
              <a:gd name="connsiteY35" fmla="*/ 4983943 h 5453385"/>
              <a:gd name="connsiteX36" fmla="*/ 9145128 w 12198158"/>
              <a:gd name="connsiteY36" fmla="*/ 4996108 h 5453385"/>
              <a:gd name="connsiteX37" fmla="*/ 9144106 w 12198158"/>
              <a:gd name="connsiteY37" fmla="*/ 4994951 h 5453385"/>
              <a:gd name="connsiteX38" fmla="*/ 9131223 w 12198158"/>
              <a:gd name="connsiteY38" fmla="*/ 4992596 h 5453385"/>
              <a:gd name="connsiteX39" fmla="*/ 9107733 w 12198158"/>
              <a:gd name="connsiteY39" fmla="*/ 4991112 h 5453385"/>
              <a:gd name="connsiteX40" fmla="*/ 9047414 w 12198158"/>
              <a:gd name="connsiteY40" fmla="*/ 4982084 h 5453385"/>
              <a:gd name="connsiteX41" fmla="*/ 8999479 w 12198158"/>
              <a:gd name="connsiteY41" fmla="*/ 4985651 h 5453385"/>
              <a:gd name="connsiteX42" fmla="*/ 8999194 w 12198158"/>
              <a:gd name="connsiteY42" fmla="*/ 4985390 h 5453385"/>
              <a:gd name="connsiteX43" fmla="*/ 8990231 w 12198158"/>
              <a:gd name="connsiteY43" fmla="*/ 4986706 h 5453385"/>
              <a:gd name="connsiteX44" fmla="*/ 8984397 w 12198158"/>
              <a:gd name="connsiteY44" fmla="*/ 4988944 h 5453385"/>
              <a:gd name="connsiteX45" fmla="*/ 8968351 w 12198158"/>
              <a:gd name="connsiteY45" fmla="*/ 4992447 h 5453385"/>
              <a:gd name="connsiteX46" fmla="*/ 8962029 w 12198158"/>
              <a:gd name="connsiteY46" fmla="*/ 4991687 h 5453385"/>
              <a:gd name="connsiteX47" fmla="*/ 8957069 w 12198158"/>
              <a:gd name="connsiteY47" fmla="*/ 4989271 h 5453385"/>
              <a:gd name="connsiteX48" fmla="*/ 8889695 w 12198158"/>
              <a:gd name="connsiteY48" fmla="*/ 5009620 h 5453385"/>
              <a:gd name="connsiteX49" fmla="*/ 8746606 w 12198158"/>
              <a:gd name="connsiteY49" fmla="*/ 5006694 h 5453385"/>
              <a:gd name="connsiteX50" fmla="*/ 8702038 w 12198158"/>
              <a:gd name="connsiteY50" fmla="*/ 5008976 h 5453385"/>
              <a:gd name="connsiteX51" fmla="*/ 8590337 w 12198158"/>
              <a:gd name="connsiteY51" fmla="*/ 5018285 h 5453385"/>
              <a:gd name="connsiteX52" fmla="*/ 8519543 w 12198158"/>
              <a:gd name="connsiteY52" fmla="*/ 5002167 h 5453385"/>
              <a:gd name="connsiteX53" fmla="*/ 8505306 w 12198158"/>
              <a:gd name="connsiteY53" fmla="*/ 5008590 h 5453385"/>
              <a:gd name="connsiteX54" fmla="*/ 8500493 w 12198158"/>
              <a:gd name="connsiteY54" fmla="*/ 5011849 h 5453385"/>
              <a:gd name="connsiteX55" fmla="*/ 8492299 w 12198158"/>
              <a:gd name="connsiteY55" fmla="*/ 5014823 h 5453385"/>
              <a:gd name="connsiteX56" fmla="*/ 8491926 w 12198158"/>
              <a:gd name="connsiteY56" fmla="*/ 5014628 h 5453385"/>
              <a:gd name="connsiteX57" fmla="*/ 8484586 w 12198158"/>
              <a:gd name="connsiteY57" fmla="*/ 5017941 h 5453385"/>
              <a:gd name="connsiteX58" fmla="*/ 8361601 w 12198158"/>
              <a:gd name="connsiteY58" fmla="*/ 5033190 h 5453385"/>
              <a:gd name="connsiteX59" fmla="*/ 8348227 w 12198158"/>
              <a:gd name="connsiteY59" fmla="*/ 5033401 h 5453385"/>
              <a:gd name="connsiteX60" fmla="*/ 8346801 w 12198158"/>
              <a:gd name="connsiteY60" fmla="*/ 5032489 h 5453385"/>
              <a:gd name="connsiteX61" fmla="*/ 8308886 w 12198158"/>
              <a:gd name="connsiteY61" fmla="*/ 5051758 h 5453385"/>
              <a:gd name="connsiteX62" fmla="*/ 8289640 w 12198158"/>
              <a:gd name="connsiteY62" fmla="*/ 5066848 h 5453385"/>
              <a:gd name="connsiteX63" fmla="*/ 8278750 w 12198158"/>
              <a:gd name="connsiteY63" fmla="*/ 5073172 h 5453385"/>
              <a:gd name="connsiteX64" fmla="*/ 8277624 w 12198158"/>
              <a:gd name="connsiteY64" fmla="*/ 5077997 h 5453385"/>
              <a:gd name="connsiteX65" fmla="*/ 8260561 w 12198158"/>
              <a:gd name="connsiteY65" fmla="*/ 5085789 h 5453385"/>
              <a:gd name="connsiteX66" fmla="*/ 8257864 w 12198158"/>
              <a:gd name="connsiteY66" fmla="*/ 5085539 h 5453385"/>
              <a:gd name="connsiteX67" fmla="*/ 8246529 w 12198158"/>
              <a:gd name="connsiteY67" fmla="*/ 5096229 h 5453385"/>
              <a:gd name="connsiteX68" fmla="*/ 8240334 w 12198158"/>
              <a:gd name="connsiteY68" fmla="*/ 5110338 h 5453385"/>
              <a:gd name="connsiteX69" fmla="*/ 8084875 w 12198158"/>
              <a:gd name="connsiteY69" fmla="*/ 5160468 h 5453385"/>
              <a:gd name="connsiteX70" fmla="*/ 7900134 w 12198158"/>
              <a:gd name="connsiteY70" fmla="*/ 5206050 h 5453385"/>
              <a:gd name="connsiteX71" fmla="*/ 7713595 w 12198158"/>
              <a:gd name="connsiteY71" fmla="*/ 5233976 h 5453385"/>
              <a:gd name="connsiteX72" fmla="*/ 7609267 w 12198158"/>
              <a:gd name="connsiteY72" fmla="*/ 5230207 h 5453385"/>
              <a:gd name="connsiteX73" fmla="*/ 7522521 w 12198158"/>
              <a:gd name="connsiteY73" fmla="*/ 5236536 h 5453385"/>
              <a:gd name="connsiteX74" fmla="*/ 7514554 w 12198158"/>
              <a:gd name="connsiteY74" fmla="*/ 5239309 h 5453385"/>
              <a:gd name="connsiteX75" fmla="*/ 7502403 w 12198158"/>
              <a:gd name="connsiteY75" fmla="*/ 5240758 h 5453385"/>
              <a:gd name="connsiteX76" fmla="*/ 7502032 w 12198158"/>
              <a:gd name="connsiteY76" fmla="*/ 5240403 h 5453385"/>
              <a:gd name="connsiteX77" fmla="*/ 7490794 w 12198158"/>
              <a:gd name="connsiteY77" fmla="*/ 5242523 h 5453385"/>
              <a:gd name="connsiteX78" fmla="*/ 7400450 w 12198158"/>
              <a:gd name="connsiteY78" fmla="*/ 5233721 h 5453385"/>
              <a:gd name="connsiteX79" fmla="*/ 7307302 w 12198158"/>
              <a:gd name="connsiteY79" fmla="*/ 5223301 h 5453385"/>
              <a:gd name="connsiteX80" fmla="*/ 7305976 w 12198158"/>
              <a:gd name="connsiteY80" fmla="*/ 5221735 h 5453385"/>
              <a:gd name="connsiteX81" fmla="*/ 7213744 w 12198158"/>
              <a:gd name="connsiteY81" fmla="*/ 5249155 h 5453385"/>
              <a:gd name="connsiteX82" fmla="*/ 7196298 w 12198158"/>
              <a:gd name="connsiteY82" fmla="*/ 5254097 h 5453385"/>
              <a:gd name="connsiteX83" fmla="*/ 7192202 w 12198158"/>
              <a:gd name="connsiteY83" fmla="*/ 5259915 h 5453385"/>
              <a:gd name="connsiteX84" fmla="*/ 7166024 w 12198158"/>
              <a:gd name="connsiteY84" fmla="*/ 5264963 h 5453385"/>
              <a:gd name="connsiteX85" fmla="*/ 7092253 w 12198158"/>
              <a:gd name="connsiteY85" fmla="*/ 5278242 h 5453385"/>
              <a:gd name="connsiteX86" fmla="*/ 7013814 w 12198158"/>
              <a:gd name="connsiteY86" fmla="*/ 5277836 h 5453385"/>
              <a:gd name="connsiteX87" fmla="*/ 6899540 w 12198158"/>
              <a:gd name="connsiteY87" fmla="*/ 5309879 h 5453385"/>
              <a:gd name="connsiteX88" fmla="*/ 6703746 w 12198158"/>
              <a:gd name="connsiteY88" fmla="*/ 5340238 h 5453385"/>
              <a:gd name="connsiteX89" fmla="*/ 6545085 w 12198158"/>
              <a:gd name="connsiteY89" fmla="*/ 5371489 h 5453385"/>
              <a:gd name="connsiteX90" fmla="*/ 6313345 w 12198158"/>
              <a:gd name="connsiteY90" fmla="*/ 5422313 h 5453385"/>
              <a:gd name="connsiteX91" fmla="*/ 6164558 w 12198158"/>
              <a:gd name="connsiteY91" fmla="*/ 5424579 h 5453385"/>
              <a:gd name="connsiteX92" fmla="*/ 6069796 w 12198158"/>
              <a:gd name="connsiteY92" fmla="*/ 5446801 h 5453385"/>
              <a:gd name="connsiteX93" fmla="*/ 6064481 w 12198158"/>
              <a:gd name="connsiteY93" fmla="*/ 5445132 h 5453385"/>
              <a:gd name="connsiteX94" fmla="*/ 6044602 w 12198158"/>
              <a:gd name="connsiteY94" fmla="*/ 5445873 h 5453385"/>
              <a:gd name="connsiteX95" fmla="*/ 6037252 w 12198158"/>
              <a:gd name="connsiteY95" fmla="*/ 5436807 h 5453385"/>
              <a:gd name="connsiteX96" fmla="*/ 6006081 w 12198158"/>
              <a:gd name="connsiteY96" fmla="*/ 5431276 h 5453385"/>
              <a:gd name="connsiteX97" fmla="*/ 5920065 w 12198158"/>
              <a:gd name="connsiteY97" fmla="*/ 5420947 h 5453385"/>
              <a:gd name="connsiteX98" fmla="*/ 5755077 w 12198158"/>
              <a:gd name="connsiteY98" fmla="*/ 5452274 h 5453385"/>
              <a:gd name="connsiteX99" fmla="*/ 5623207 w 12198158"/>
              <a:gd name="connsiteY99" fmla="*/ 5453385 h 5453385"/>
              <a:gd name="connsiteX100" fmla="*/ 5467256 w 12198158"/>
              <a:gd name="connsiteY100" fmla="*/ 5438160 h 5453385"/>
              <a:gd name="connsiteX101" fmla="*/ 5429137 w 12198158"/>
              <a:gd name="connsiteY101" fmla="*/ 5425939 h 5453385"/>
              <a:gd name="connsiteX102" fmla="*/ 5378078 w 12198158"/>
              <a:gd name="connsiteY102" fmla="*/ 5406715 h 5453385"/>
              <a:gd name="connsiteX103" fmla="*/ 5258253 w 12198158"/>
              <a:gd name="connsiteY103" fmla="*/ 5384542 h 5453385"/>
              <a:gd name="connsiteX104" fmla="*/ 5219477 w 12198158"/>
              <a:gd name="connsiteY104" fmla="*/ 5372462 h 5453385"/>
              <a:gd name="connsiteX105" fmla="*/ 5171208 w 12198158"/>
              <a:gd name="connsiteY105" fmla="*/ 5369215 h 5453385"/>
              <a:gd name="connsiteX106" fmla="*/ 5153115 w 12198158"/>
              <a:gd name="connsiteY106" fmla="*/ 5361371 h 5453385"/>
              <a:gd name="connsiteX107" fmla="*/ 5139168 w 12198158"/>
              <a:gd name="connsiteY107" fmla="*/ 5357678 h 5453385"/>
              <a:gd name="connsiteX108" fmla="*/ 5136167 w 12198158"/>
              <a:gd name="connsiteY108" fmla="*/ 5355396 h 5453385"/>
              <a:gd name="connsiteX109" fmla="*/ 5118243 w 12198158"/>
              <a:gd name="connsiteY109" fmla="*/ 5343610 h 5453385"/>
              <a:gd name="connsiteX110" fmla="*/ 5062411 w 12198158"/>
              <a:gd name="connsiteY110" fmla="*/ 5350746 h 5453385"/>
              <a:gd name="connsiteX111" fmla="*/ 5008170 w 12198158"/>
              <a:gd name="connsiteY111" fmla="*/ 5332957 h 5453385"/>
              <a:gd name="connsiteX112" fmla="*/ 4837210 w 12198158"/>
              <a:gd name="connsiteY112" fmla="*/ 5306875 h 5453385"/>
              <a:gd name="connsiteX113" fmla="*/ 4759270 w 12198158"/>
              <a:gd name="connsiteY113" fmla="*/ 5276719 h 5453385"/>
              <a:gd name="connsiteX114" fmla="*/ 4720035 w 12198158"/>
              <a:gd name="connsiteY114" fmla="*/ 5266929 h 5453385"/>
              <a:gd name="connsiteX115" fmla="*/ 4718027 w 12198158"/>
              <a:gd name="connsiteY115" fmla="*/ 5266116 h 5453385"/>
              <a:gd name="connsiteX116" fmla="*/ 4718961 w 12198158"/>
              <a:gd name="connsiteY116" fmla="*/ 5265887 h 5453385"/>
              <a:gd name="connsiteX117" fmla="*/ 4714055 w 12198158"/>
              <a:gd name="connsiteY117" fmla="*/ 5264507 h 5453385"/>
              <a:gd name="connsiteX118" fmla="*/ 4718027 w 12198158"/>
              <a:gd name="connsiteY118" fmla="*/ 5266116 h 5453385"/>
              <a:gd name="connsiteX119" fmla="*/ 4712381 w 12198158"/>
              <a:gd name="connsiteY119" fmla="*/ 5267501 h 5453385"/>
              <a:gd name="connsiteX120" fmla="*/ 4512801 w 12198158"/>
              <a:gd name="connsiteY120" fmla="*/ 5256747 h 5453385"/>
              <a:gd name="connsiteX121" fmla="*/ 4425588 w 12198158"/>
              <a:gd name="connsiteY121" fmla="*/ 5245181 h 5453385"/>
              <a:gd name="connsiteX122" fmla="*/ 4314086 w 12198158"/>
              <a:gd name="connsiteY122" fmla="*/ 5250903 h 5453385"/>
              <a:gd name="connsiteX123" fmla="*/ 4312230 w 12198158"/>
              <a:gd name="connsiteY123" fmla="*/ 5249446 h 5453385"/>
              <a:gd name="connsiteX124" fmla="*/ 4292278 w 12198158"/>
              <a:gd name="connsiteY124" fmla="*/ 5247406 h 5453385"/>
              <a:gd name="connsiteX125" fmla="*/ 4287201 w 12198158"/>
              <a:gd name="connsiteY125" fmla="*/ 5250574 h 5453385"/>
              <a:gd name="connsiteX126" fmla="*/ 4273289 w 12198158"/>
              <a:gd name="connsiteY126" fmla="*/ 5250306 h 5453385"/>
              <a:gd name="connsiteX127" fmla="*/ 4245283 w 12198158"/>
              <a:gd name="connsiteY127" fmla="*/ 5252830 h 5453385"/>
              <a:gd name="connsiteX128" fmla="*/ 4199245 w 12198158"/>
              <a:gd name="connsiteY128" fmla="*/ 5249795 h 5453385"/>
              <a:gd name="connsiteX129" fmla="*/ 4198941 w 12198158"/>
              <a:gd name="connsiteY129" fmla="*/ 5248428 h 5453385"/>
              <a:gd name="connsiteX130" fmla="*/ 4188453 w 12198158"/>
              <a:gd name="connsiteY130" fmla="*/ 5242309 h 5453385"/>
              <a:gd name="connsiteX131" fmla="*/ 4139982 w 12198158"/>
              <a:gd name="connsiteY131" fmla="*/ 5225080 h 5453385"/>
              <a:gd name="connsiteX132" fmla="*/ 4080374 w 12198158"/>
              <a:gd name="connsiteY132" fmla="*/ 5196265 h 5453385"/>
              <a:gd name="connsiteX133" fmla="*/ 4071828 w 12198158"/>
              <a:gd name="connsiteY133" fmla="*/ 5195359 h 5453385"/>
              <a:gd name="connsiteX134" fmla="*/ 4071710 w 12198158"/>
              <a:gd name="connsiteY134" fmla="*/ 5195034 h 5453385"/>
              <a:gd name="connsiteX135" fmla="*/ 4056247 w 12198158"/>
              <a:gd name="connsiteY135" fmla="*/ 5193703 h 5453385"/>
              <a:gd name="connsiteX136" fmla="*/ 4039668 w 12198158"/>
              <a:gd name="connsiteY136" fmla="*/ 5191942 h 5453385"/>
              <a:gd name="connsiteX137" fmla="*/ 4034303 w 12198158"/>
              <a:gd name="connsiteY137" fmla="*/ 5189299 h 5453385"/>
              <a:gd name="connsiteX138" fmla="*/ 4032672 w 12198158"/>
              <a:gd name="connsiteY138" fmla="*/ 5185317 h 5453385"/>
              <a:gd name="connsiteX139" fmla="*/ 4031088 w 12198158"/>
              <a:gd name="connsiteY139" fmla="*/ 5185572 h 5453385"/>
              <a:gd name="connsiteX140" fmla="*/ 4001867 w 12198158"/>
              <a:gd name="connsiteY140" fmla="*/ 5171923 h 5453385"/>
              <a:gd name="connsiteX141" fmla="*/ 3934220 w 12198158"/>
              <a:gd name="connsiteY141" fmla="*/ 5152965 h 5453385"/>
              <a:gd name="connsiteX142" fmla="*/ 3894676 w 12198158"/>
              <a:gd name="connsiteY142" fmla="*/ 5146824 h 5453385"/>
              <a:gd name="connsiteX143" fmla="*/ 3787232 w 12198158"/>
              <a:gd name="connsiteY143" fmla="*/ 5124845 h 5453385"/>
              <a:gd name="connsiteX144" fmla="*/ 3680057 w 12198158"/>
              <a:gd name="connsiteY144" fmla="*/ 5098865 h 5453385"/>
              <a:gd name="connsiteX145" fmla="*/ 3607627 w 12198158"/>
              <a:gd name="connsiteY145" fmla="*/ 5063819 h 5453385"/>
              <a:gd name="connsiteX146" fmla="*/ 3601451 w 12198158"/>
              <a:gd name="connsiteY146" fmla="*/ 5065299 h 5453385"/>
              <a:gd name="connsiteX147" fmla="*/ 3592338 w 12198158"/>
              <a:gd name="connsiteY147" fmla="*/ 5065477 h 5453385"/>
              <a:gd name="connsiteX148" fmla="*/ 3592104 w 12198158"/>
              <a:gd name="connsiteY148" fmla="*/ 5065184 h 5453385"/>
              <a:gd name="connsiteX149" fmla="*/ 3583586 w 12198158"/>
              <a:gd name="connsiteY149" fmla="*/ 5065934 h 5453385"/>
              <a:gd name="connsiteX150" fmla="*/ 3533777 w 12198158"/>
              <a:gd name="connsiteY150" fmla="*/ 5055401 h 5453385"/>
              <a:gd name="connsiteX151" fmla="*/ 3470906 w 12198158"/>
              <a:gd name="connsiteY151" fmla="*/ 5051425 h 5453385"/>
              <a:gd name="connsiteX152" fmla="*/ 3398460 w 12198158"/>
              <a:gd name="connsiteY152" fmla="*/ 5038341 h 5453385"/>
              <a:gd name="connsiteX153" fmla="*/ 3361644 w 12198158"/>
              <a:gd name="connsiteY153" fmla="*/ 5056751 h 5453385"/>
              <a:gd name="connsiteX154" fmla="*/ 3341795 w 12198158"/>
              <a:gd name="connsiteY154" fmla="*/ 5058577 h 5453385"/>
              <a:gd name="connsiteX155" fmla="*/ 3339469 w 12198158"/>
              <a:gd name="connsiteY155" fmla="*/ 5057519 h 5453385"/>
              <a:gd name="connsiteX156" fmla="*/ 3260180 w 12198158"/>
              <a:gd name="connsiteY156" fmla="*/ 5063901 h 5453385"/>
              <a:gd name="connsiteX157" fmla="*/ 3140460 w 12198158"/>
              <a:gd name="connsiteY157" fmla="*/ 5072344 h 5453385"/>
              <a:gd name="connsiteX158" fmla="*/ 3028270 w 12198158"/>
              <a:gd name="connsiteY158" fmla="*/ 5075215 h 5453385"/>
              <a:gd name="connsiteX159" fmla="*/ 2779714 w 12198158"/>
              <a:gd name="connsiteY159" fmla="*/ 5098912 h 5453385"/>
              <a:gd name="connsiteX160" fmla="*/ 2649525 w 12198158"/>
              <a:gd name="connsiteY160" fmla="*/ 5134167 h 5453385"/>
              <a:gd name="connsiteX161" fmla="*/ 2566315 w 12198158"/>
              <a:gd name="connsiteY161" fmla="*/ 5081857 h 5453385"/>
              <a:gd name="connsiteX162" fmla="*/ 2441626 w 12198158"/>
              <a:gd name="connsiteY162" fmla="*/ 5096953 h 5453385"/>
              <a:gd name="connsiteX163" fmla="*/ 2313568 w 12198158"/>
              <a:gd name="connsiteY163" fmla="*/ 5106148 h 5453385"/>
              <a:gd name="connsiteX164" fmla="*/ 2207105 w 12198158"/>
              <a:gd name="connsiteY164" fmla="*/ 5100465 h 5453385"/>
              <a:gd name="connsiteX165" fmla="*/ 2093268 w 12198158"/>
              <a:gd name="connsiteY165" fmla="*/ 5082317 h 5453385"/>
              <a:gd name="connsiteX166" fmla="*/ 1996024 w 12198158"/>
              <a:gd name="connsiteY166" fmla="*/ 5073607 h 5453385"/>
              <a:gd name="connsiteX167" fmla="*/ 1926886 w 12198158"/>
              <a:gd name="connsiteY167" fmla="*/ 5097439 h 5453385"/>
              <a:gd name="connsiteX168" fmla="*/ 1920368 w 12198158"/>
              <a:gd name="connsiteY168" fmla="*/ 5092193 h 5453385"/>
              <a:gd name="connsiteX169" fmla="*/ 1871831 w 12198158"/>
              <a:gd name="connsiteY169" fmla="*/ 5093925 h 5453385"/>
              <a:gd name="connsiteX170" fmla="*/ 1785463 w 12198158"/>
              <a:gd name="connsiteY170" fmla="*/ 5123922 h 5453385"/>
              <a:gd name="connsiteX171" fmla="*/ 1737045 w 12198158"/>
              <a:gd name="connsiteY171" fmla="*/ 5118437 h 5453385"/>
              <a:gd name="connsiteX172" fmla="*/ 1673954 w 12198158"/>
              <a:gd name="connsiteY172" fmla="*/ 5100682 h 5453385"/>
              <a:gd name="connsiteX173" fmla="*/ 1602834 w 12198158"/>
              <a:gd name="connsiteY173" fmla="*/ 5117005 h 5453385"/>
              <a:gd name="connsiteX174" fmla="*/ 1490351 w 12198158"/>
              <a:gd name="connsiteY174" fmla="*/ 5089213 h 5453385"/>
              <a:gd name="connsiteX175" fmla="*/ 1149212 w 12198158"/>
              <a:gd name="connsiteY175" fmla="*/ 5040291 h 5453385"/>
              <a:gd name="connsiteX176" fmla="*/ 938574 w 12198158"/>
              <a:gd name="connsiteY176" fmla="*/ 5042902 h 5453385"/>
              <a:gd name="connsiteX177" fmla="*/ 857697 w 12198158"/>
              <a:gd name="connsiteY177" fmla="*/ 5001472 h 5453385"/>
              <a:gd name="connsiteX178" fmla="*/ 836981 w 12198158"/>
              <a:gd name="connsiteY178" fmla="*/ 5002789 h 5453385"/>
              <a:gd name="connsiteX179" fmla="*/ 816264 w 12198158"/>
              <a:gd name="connsiteY179" fmla="*/ 5000656 h 5453385"/>
              <a:gd name="connsiteX180" fmla="*/ 810965 w 12198158"/>
              <a:gd name="connsiteY180" fmla="*/ 5003799 h 5453385"/>
              <a:gd name="connsiteX181" fmla="*/ 796509 w 12198158"/>
              <a:gd name="connsiteY181" fmla="*/ 5003468 h 5453385"/>
              <a:gd name="connsiteX182" fmla="*/ 767389 w 12198158"/>
              <a:gd name="connsiteY182" fmla="*/ 5005865 h 5453385"/>
              <a:gd name="connsiteX183" fmla="*/ 762544 w 12198158"/>
              <a:gd name="connsiteY183" fmla="*/ 5003453 h 5453385"/>
              <a:gd name="connsiteX184" fmla="*/ 719567 w 12198158"/>
              <a:gd name="connsiteY184" fmla="*/ 5002615 h 5453385"/>
              <a:gd name="connsiteX185" fmla="*/ 719262 w 12198158"/>
              <a:gd name="connsiteY185" fmla="*/ 5001245 h 5453385"/>
              <a:gd name="connsiteX186" fmla="*/ 708402 w 12198158"/>
              <a:gd name="connsiteY186" fmla="*/ 4995080 h 5453385"/>
              <a:gd name="connsiteX187" fmla="*/ 596394 w 12198158"/>
              <a:gd name="connsiteY187" fmla="*/ 4948536 h 5453385"/>
              <a:gd name="connsiteX188" fmla="*/ 578149 w 12198158"/>
              <a:gd name="connsiteY188" fmla="*/ 4945656 h 5453385"/>
              <a:gd name="connsiteX189" fmla="*/ 571336 w 12198158"/>
              <a:gd name="connsiteY189" fmla="*/ 4945862 h 5453385"/>
              <a:gd name="connsiteX190" fmla="*/ 444802 w 12198158"/>
              <a:gd name="connsiteY190" fmla="*/ 4904561 h 5453385"/>
              <a:gd name="connsiteX191" fmla="*/ 403746 w 12198158"/>
              <a:gd name="connsiteY191" fmla="*/ 4898238 h 5453385"/>
              <a:gd name="connsiteX192" fmla="*/ 292240 w 12198158"/>
              <a:gd name="connsiteY192" fmla="*/ 4875762 h 5453385"/>
              <a:gd name="connsiteX193" fmla="*/ 118302 w 12198158"/>
              <a:gd name="connsiteY193" fmla="*/ 4819502 h 5453385"/>
              <a:gd name="connsiteX194" fmla="*/ 15516 w 12198158"/>
              <a:gd name="connsiteY194" fmla="*/ 4816401 h 5453385"/>
              <a:gd name="connsiteX195" fmla="*/ 2 w 12198158"/>
              <a:gd name="connsiteY195" fmla="*/ 4810462 h 5453385"/>
              <a:gd name="connsiteX196" fmla="*/ 0 w 12198158"/>
              <a:gd name="connsiteY196" fmla="*/ 0 h 5453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Lst>
            <a:rect l="l" t="t" r="r" b="b"/>
            <a:pathLst>
              <a:path w="12198158" h="5453385">
                <a:moveTo>
                  <a:pt x="0" y="0"/>
                </a:moveTo>
                <a:lnTo>
                  <a:pt x="12192000" y="0"/>
                </a:lnTo>
                <a:cubicBezTo>
                  <a:pt x="12194053" y="1221522"/>
                  <a:pt x="12196105" y="2919124"/>
                  <a:pt x="12198158" y="4140646"/>
                </a:cubicBezTo>
                <a:lnTo>
                  <a:pt x="12132764" y="4224573"/>
                </a:lnTo>
                <a:cubicBezTo>
                  <a:pt x="12118570" y="4222168"/>
                  <a:pt x="12066475" y="4224132"/>
                  <a:pt x="12053056" y="4225834"/>
                </a:cubicBezTo>
                <a:cubicBezTo>
                  <a:pt x="11951151" y="4199604"/>
                  <a:pt x="11987956" y="4217431"/>
                  <a:pt x="11938513" y="4230448"/>
                </a:cubicBezTo>
                <a:cubicBezTo>
                  <a:pt x="11893437" y="4232310"/>
                  <a:pt x="11892333" y="4244608"/>
                  <a:pt x="11853342" y="4258769"/>
                </a:cubicBezTo>
                <a:lnTo>
                  <a:pt x="11704569" y="4315417"/>
                </a:lnTo>
                <a:cubicBezTo>
                  <a:pt x="11658619" y="4332635"/>
                  <a:pt x="11620159" y="4315855"/>
                  <a:pt x="11577641" y="4362077"/>
                </a:cubicBezTo>
                <a:lnTo>
                  <a:pt x="11508791" y="4445364"/>
                </a:lnTo>
                <a:cubicBezTo>
                  <a:pt x="11460627" y="4447354"/>
                  <a:pt x="11432986" y="4485639"/>
                  <a:pt x="11388373" y="4503521"/>
                </a:cubicBezTo>
                <a:cubicBezTo>
                  <a:pt x="11343278" y="4524338"/>
                  <a:pt x="11314689" y="4523537"/>
                  <a:pt x="11276406" y="4532180"/>
                </a:cubicBezTo>
                <a:cubicBezTo>
                  <a:pt x="11261021" y="4525610"/>
                  <a:pt x="11204601" y="4537598"/>
                  <a:pt x="11190251" y="4549353"/>
                </a:cubicBezTo>
                <a:cubicBezTo>
                  <a:pt x="11148224" y="4547841"/>
                  <a:pt x="11166866" y="4544233"/>
                  <a:pt x="11139995" y="4557892"/>
                </a:cubicBezTo>
                <a:cubicBezTo>
                  <a:pt x="11109018" y="4525549"/>
                  <a:pt x="11068949" y="4553741"/>
                  <a:pt x="11040727" y="4557190"/>
                </a:cubicBezTo>
                <a:cubicBezTo>
                  <a:pt x="11023237" y="4561142"/>
                  <a:pt x="10985662" y="4565638"/>
                  <a:pt x="10969005" y="4567235"/>
                </a:cubicBezTo>
                <a:cubicBezTo>
                  <a:pt x="10940582" y="4566913"/>
                  <a:pt x="10898726" y="4615215"/>
                  <a:pt x="10899772" y="4598938"/>
                </a:cubicBezTo>
                <a:cubicBezTo>
                  <a:pt x="10876619" y="4596205"/>
                  <a:pt x="10869907" y="4629767"/>
                  <a:pt x="10838983" y="4631872"/>
                </a:cubicBezTo>
                <a:cubicBezTo>
                  <a:pt x="10773332" y="4671873"/>
                  <a:pt x="10814211" y="4658049"/>
                  <a:pt x="10769520" y="4674655"/>
                </a:cubicBezTo>
                <a:cubicBezTo>
                  <a:pt x="10724830" y="4691261"/>
                  <a:pt x="10633260" y="4714484"/>
                  <a:pt x="10570843" y="4731505"/>
                </a:cubicBezTo>
                <a:cubicBezTo>
                  <a:pt x="10542692" y="4736734"/>
                  <a:pt x="10551563" y="4762544"/>
                  <a:pt x="10512263" y="4767779"/>
                </a:cubicBezTo>
                <a:cubicBezTo>
                  <a:pt x="10488463" y="4766129"/>
                  <a:pt x="10466846" y="4780729"/>
                  <a:pt x="10439016" y="4770014"/>
                </a:cubicBezTo>
                <a:cubicBezTo>
                  <a:pt x="10429577" y="4765629"/>
                  <a:pt x="10402340" y="4766505"/>
                  <a:pt x="10376941" y="4774192"/>
                </a:cubicBezTo>
                <a:cubicBezTo>
                  <a:pt x="10367909" y="4765279"/>
                  <a:pt x="10340964" y="4774687"/>
                  <a:pt x="10329960" y="4774855"/>
                </a:cubicBezTo>
                <a:cubicBezTo>
                  <a:pt x="10316703" y="4767568"/>
                  <a:pt x="10267890" y="4777414"/>
                  <a:pt x="10254256" y="4785445"/>
                </a:cubicBezTo>
                <a:lnTo>
                  <a:pt x="10119745" y="4797950"/>
                </a:lnTo>
                <a:lnTo>
                  <a:pt x="10075444" y="4800225"/>
                </a:lnTo>
                <a:cubicBezTo>
                  <a:pt x="10067850" y="4797978"/>
                  <a:pt x="10040161" y="4799420"/>
                  <a:pt x="10032543" y="4798418"/>
                </a:cubicBezTo>
                <a:cubicBezTo>
                  <a:pt x="9991791" y="4809387"/>
                  <a:pt x="9977737" y="4809920"/>
                  <a:pt x="9953375" y="4815267"/>
                </a:cubicBezTo>
                <a:cubicBezTo>
                  <a:pt x="9912366" y="4815421"/>
                  <a:pt x="9882148" y="4811947"/>
                  <a:pt x="9841223" y="4822617"/>
                </a:cubicBezTo>
                <a:lnTo>
                  <a:pt x="9721820" y="4844562"/>
                </a:lnTo>
                <a:cubicBezTo>
                  <a:pt x="9668605" y="4834151"/>
                  <a:pt x="9595633" y="4843267"/>
                  <a:pt x="9578114" y="4856964"/>
                </a:cubicBezTo>
                <a:cubicBezTo>
                  <a:pt x="9512605" y="4872467"/>
                  <a:pt x="9409151" y="4900840"/>
                  <a:pt x="9336820" y="4906595"/>
                </a:cubicBezTo>
                <a:lnTo>
                  <a:pt x="9272837" y="4967726"/>
                </a:lnTo>
                <a:lnTo>
                  <a:pt x="9188677" y="4973909"/>
                </a:lnTo>
                <a:lnTo>
                  <a:pt x="9183116" y="4983943"/>
                </a:lnTo>
                <a:lnTo>
                  <a:pt x="9145128" y="4996108"/>
                </a:lnTo>
                <a:lnTo>
                  <a:pt x="9144106" y="4994951"/>
                </a:lnTo>
                <a:cubicBezTo>
                  <a:pt x="9140946" y="4992637"/>
                  <a:pt x="9136985" y="4991451"/>
                  <a:pt x="9131223" y="4992596"/>
                </a:cubicBezTo>
                <a:cubicBezTo>
                  <a:pt x="9132769" y="4971437"/>
                  <a:pt x="9124864" y="4985868"/>
                  <a:pt x="9107733" y="4991112"/>
                </a:cubicBezTo>
                <a:cubicBezTo>
                  <a:pt x="9106313" y="4959420"/>
                  <a:pt x="9062068" y="4996815"/>
                  <a:pt x="9047414" y="4982084"/>
                </a:cubicBezTo>
                <a:lnTo>
                  <a:pt x="8999479" y="4985651"/>
                </a:lnTo>
                <a:lnTo>
                  <a:pt x="8999194" y="4985390"/>
                </a:lnTo>
                <a:cubicBezTo>
                  <a:pt x="8997140" y="4985151"/>
                  <a:pt x="8994323" y="4985508"/>
                  <a:pt x="8990231" y="4986706"/>
                </a:cubicBezTo>
                <a:lnTo>
                  <a:pt x="8984397" y="4988944"/>
                </a:lnTo>
                <a:lnTo>
                  <a:pt x="8968351" y="4992447"/>
                </a:lnTo>
                <a:lnTo>
                  <a:pt x="8962029" y="4991687"/>
                </a:lnTo>
                <a:lnTo>
                  <a:pt x="8957069" y="4989271"/>
                </a:lnTo>
                <a:cubicBezTo>
                  <a:pt x="8948720" y="4997905"/>
                  <a:pt x="8916209" y="5031434"/>
                  <a:pt x="8889695" y="5009620"/>
                </a:cubicBezTo>
                <a:cubicBezTo>
                  <a:pt x="8858762" y="5010728"/>
                  <a:pt x="8783440" y="5002831"/>
                  <a:pt x="8746606" y="5006694"/>
                </a:cubicBezTo>
                <a:cubicBezTo>
                  <a:pt x="8714005" y="5018336"/>
                  <a:pt x="8742361" y="5003500"/>
                  <a:pt x="8702038" y="5008976"/>
                </a:cubicBezTo>
                <a:cubicBezTo>
                  <a:pt x="8665825" y="5030191"/>
                  <a:pt x="8633382" y="5012337"/>
                  <a:pt x="8590337" y="5018285"/>
                </a:cubicBezTo>
                <a:lnTo>
                  <a:pt x="8519543" y="5002167"/>
                </a:lnTo>
                <a:lnTo>
                  <a:pt x="8505306" y="5008590"/>
                </a:lnTo>
                <a:lnTo>
                  <a:pt x="8500493" y="5011849"/>
                </a:lnTo>
                <a:cubicBezTo>
                  <a:pt x="8496977" y="5013779"/>
                  <a:pt x="8494378" y="5014660"/>
                  <a:pt x="8492299" y="5014823"/>
                </a:cubicBezTo>
                <a:lnTo>
                  <a:pt x="8491926" y="5014628"/>
                </a:lnTo>
                <a:lnTo>
                  <a:pt x="8484586" y="5017941"/>
                </a:lnTo>
                <a:lnTo>
                  <a:pt x="8361601" y="5033190"/>
                </a:lnTo>
                <a:cubicBezTo>
                  <a:pt x="8356446" y="5035389"/>
                  <a:pt x="8352158" y="5035011"/>
                  <a:pt x="8348227" y="5033401"/>
                </a:cubicBezTo>
                <a:lnTo>
                  <a:pt x="8346801" y="5032489"/>
                </a:lnTo>
                <a:lnTo>
                  <a:pt x="8308886" y="5051758"/>
                </a:lnTo>
                <a:lnTo>
                  <a:pt x="8289640" y="5066848"/>
                </a:lnTo>
                <a:lnTo>
                  <a:pt x="8278750" y="5073172"/>
                </a:lnTo>
                <a:lnTo>
                  <a:pt x="8277624" y="5077997"/>
                </a:lnTo>
                <a:cubicBezTo>
                  <a:pt x="8275321" y="5081521"/>
                  <a:pt x="8270631" y="5084397"/>
                  <a:pt x="8260561" y="5085789"/>
                </a:cubicBezTo>
                <a:lnTo>
                  <a:pt x="8257864" y="5085539"/>
                </a:lnTo>
                <a:lnTo>
                  <a:pt x="8246529" y="5096229"/>
                </a:lnTo>
                <a:cubicBezTo>
                  <a:pt x="8243357" y="5100410"/>
                  <a:pt x="8241146" y="5105060"/>
                  <a:pt x="8240334" y="5110338"/>
                </a:cubicBezTo>
                <a:cubicBezTo>
                  <a:pt x="8176370" y="5107181"/>
                  <a:pt x="8141696" y="5144237"/>
                  <a:pt x="8084875" y="5160468"/>
                </a:cubicBezTo>
                <a:cubicBezTo>
                  <a:pt x="8020114" y="5185600"/>
                  <a:pt x="7961756" y="5208662"/>
                  <a:pt x="7900134" y="5206050"/>
                </a:cubicBezTo>
                <a:cubicBezTo>
                  <a:pt x="7829893" y="5222245"/>
                  <a:pt x="7775775" y="5224667"/>
                  <a:pt x="7713595" y="5233976"/>
                </a:cubicBezTo>
                <a:lnTo>
                  <a:pt x="7609267" y="5230207"/>
                </a:lnTo>
                <a:lnTo>
                  <a:pt x="7522521" y="5236536"/>
                </a:lnTo>
                <a:lnTo>
                  <a:pt x="7514554" y="5239309"/>
                </a:lnTo>
                <a:cubicBezTo>
                  <a:pt x="7508980" y="5240763"/>
                  <a:pt x="7505163" y="5241143"/>
                  <a:pt x="7502403" y="5240758"/>
                </a:cubicBezTo>
                <a:lnTo>
                  <a:pt x="7502032" y="5240403"/>
                </a:lnTo>
                <a:lnTo>
                  <a:pt x="7490794" y="5242523"/>
                </a:lnTo>
                <a:cubicBezTo>
                  <a:pt x="7471998" y="5246995"/>
                  <a:pt x="7417576" y="5228082"/>
                  <a:pt x="7400450" y="5233721"/>
                </a:cubicBezTo>
                <a:cubicBezTo>
                  <a:pt x="7369869" y="5230518"/>
                  <a:pt x="7329097" y="5229318"/>
                  <a:pt x="7307302" y="5223301"/>
                </a:cubicBezTo>
                <a:lnTo>
                  <a:pt x="7305976" y="5221735"/>
                </a:lnTo>
                <a:lnTo>
                  <a:pt x="7213744" y="5249155"/>
                </a:lnTo>
                <a:lnTo>
                  <a:pt x="7196298" y="5254097"/>
                </a:lnTo>
                <a:lnTo>
                  <a:pt x="7192202" y="5259915"/>
                </a:lnTo>
                <a:cubicBezTo>
                  <a:pt x="7187314" y="5263741"/>
                  <a:pt x="7179713" y="5266064"/>
                  <a:pt x="7166024" y="5264963"/>
                </a:cubicBezTo>
                <a:lnTo>
                  <a:pt x="7092253" y="5278242"/>
                </a:lnTo>
                <a:cubicBezTo>
                  <a:pt x="7056437" y="5279305"/>
                  <a:pt x="7045485" y="5280366"/>
                  <a:pt x="7013814" y="5277836"/>
                </a:cubicBezTo>
                <a:cubicBezTo>
                  <a:pt x="6932900" y="5289715"/>
                  <a:pt x="6939012" y="5315959"/>
                  <a:pt x="6899540" y="5309879"/>
                </a:cubicBezTo>
                <a:cubicBezTo>
                  <a:pt x="6867337" y="5304224"/>
                  <a:pt x="6783460" y="5324938"/>
                  <a:pt x="6703746" y="5340238"/>
                </a:cubicBezTo>
                <a:cubicBezTo>
                  <a:pt x="6644670" y="5350506"/>
                  <a:pt x="6623684" y="5365820"/>
                  <a:pt x="6545085" y="5371489"/>
                </a:cubicBezTo>
                <a:cubicBezTo>
                  <a:pt x="6467836" y="5419370"/>
                  <a:pt x="6405420" y="5393607"/>
                  <a:pt x="6313345" y="5422313"/>
                </a:cubicBezTo>
                <a:cubicBezTo>
                  <a:pt x="6293349" y="5439170"/>
                  <a:pt x="6205149" y="5420498"/>
                  <a:pt x="6164558" y="5424579"/>
                </a:cubicBezTo>
                <a:cubicBezTo>
                  <a:pt x="6123967" y="5428661"/>
                  <a:pt x="6086477" y="5443374"/>
                  <a:pt x="6069796" y="5446801"/>
                </a:cubicBezTo>
                <a:lnTo>
                  <a:pt x="6064481" y="5445132"/>
                </a:lnTo>
                <a:lnTo>
                  <a:pt x="6044602" y="5445873"/>
                </a:lnTo>
                <a:lnTo>
                  <a:pt x="6037252" y="5436807"/>
                </a:lnTo>
                <a:lnTo>
                  <a:pt x="6006081" y="5431276"/>
                </a:lnTo>
                <a:cubicBezTo>
                  <a:pt x="5994678" y="5430638"/>
                  <a:pt x="5932808" y="5417343"/>
                  <a:pt x="5920065" y="5420947"/>
                </a:cubicBezTo>
                <a:cubicBezTo>
                  <a:pt x="5853957" y="5426628"/>
                  <a:pt x="5821185" y="5446593"/>
                  <a:pt x="5755077" y="5452274"/>
                </a:cubicBezTo>
                <a:lnTo>
                  <a:pt x="5623207" y="5453385"/>
                </a:lnTo>
                <a:lnTo>
                  <a:pt x="5467256" y="5438160"/>
                </a:lnTo>
                <a:cubicBezTo>
                  <a:pt x="5474480" y="5424011"/>
                  <a:pt x="5435381" y="5439287"/>
                  <a:pt x="5429137" y="5425939"/>
                </a:cubicBezTo>
                <a:cubicBezTo>
                  <a:pt x="5425747" y="5415044"/>
                  <a:pt x="5388231" y="5409958"/>
                  <a:pt x="5378078" y="5406715"/>
                </a:cubicBezTo>
                <a:lnTo>
                  <a:pt x="5258253" y="5384542"/>
                </a:lnTo>
                <a:cubicBezTo>
                  <a:pt x="5248095" y="5384342"/>
                  <a:pt x="5227061" y="5375318"/>
                  <a:pt x="5219477" y="5372462"/>
                </a:cubicBezTo>
                <a:lnTo>
                  <a:pt x="5171208" y="5369215"/>
                </a:lnTo>
                <a:lnTo>
                  <a:pt x="5153115" y="5361371"/>
                </a:lnTo>
                <a:lnTo>
                  <a:pt x="5139168" y="5357678"/>
                </a:lnTo>
                <a:lnTo>
                  <a:pt x="5136167" y="5355396"/>
                </a:lnTo>
                <a:cubicBezTo>
                  <a:pt x="5130452" y="5351009"/>
                  <a:pt x="5124659" y="5346870"/>
                  <a:pt x="5118243" y="5343610"/>
                </a:cubicBezTo>
                <a:cubicBezTo>
                  <a:pt x="5104912" y="5374690"/>
                  <a:pt x="5061478" y="5321003"/>
                  <a:pt x="5062411" y="5350746"/>
                </a:cubicBezTo>
                <a:cubicBezTo>
                  <a:pt x="5024842" y="5338240"/>
                  <a:pt x="5035586" y="5369830"/>
                  <a:pt x="5008170" y="5332957"/>
                </a:cubicBezTo>
                <a:cubicBezTo>
                  <a:pt x="4933732" y="5333373"/>
                  <a:pt x="4913077" y="5347498"/>
                  <a:pt x="4837210" y="5306875"/>
                </a:cubicBezTo>
                <a:cubicBezTo>
                  <a:pt x="4803536" y="5288802"/>
                  <a:pt x="4780918" y="5276697"/>
                  <a:pt x="4759270" y="5276719"/>
                </a:cubicBezTo>
                <a:cubicBezTo>
                  <a:pt x="4738164" y="5271831"/>
                  <a:pt x="4726328" y="5268766"/>
                  <a:pt x="4720035" y="5266929"/>
                </a:cubicBezTo>
                <a:lnTo>
                  <a:pt x="4718027" y="5266116"/>
                </a:lnTo>
                <a:lnTo>
                  <a:pt x="4718961" y="5265887"/>
                </a:lnTo>
                <a:cubicBezTo>
                  <a:pt x="4717997" y="5265190"/>
                  <a:pt x="4715119" y="5264532"/>
                  <a:pt x="4714055" y="5264507"/>
                </a:cubicBezTo>
                <a:lnTo>
                  <a:pt x="4718027" y="5266116"/>
                </a:lnTo>
                <a:lnTo>
                  <a:pt x="4712381" y="5267501"/>
                </a:lnTo>
                <a:cubicBezTo>
                  <a:pt x="4677029" y="5259947"/>
                  <a:pt x="4521728" y="5259069"/>
                  <a:pt x="4512801" y="5256747"/>
                </a:cubicBezTo>
                <a:cubicBezTo>
                  <a:pt x="4454849" y="5242508"/>
                  <a:pt x="4459685" y="5241703"/>
                  <a:pt x="4425588" y="5245181"/>
                </a:cubicBezTo>
                <a:lnTo>
                  <a:pt x="4314086" y="5250903"/>
                </a:lnTo>
                <a:lnTo>
                  <a:pt x="4312230" y="5249446"/>
                </a:lnTo>
                <a:cubicBezTo>
                  <a:pt x="4303254" y="5245785"/>
                  <a:pt x="4297128" y="5245787"/>
                  <a:pt x="4292278" y="5247406"/>
                </a:cubicBezTo>
                <a:lnTo>
                  <a:pt x="4287201" y="5250574"/>
                </a:lnTo>
                <a:lnTo>
                  <a:pt x="4273289" y="5250306"/>
                </a:lnTo>
                <a:lnTo>
                  <a:pt x="4245283" y="5252830"/>
                </a:lnTo>
                <a:lnTo>
                  <a:pt x="4199245" y="5249795"/>
                </a:lnTo>
                <a:cubicBezTo>
                  <a:pt x="4199145" y="5249339"/>
                  <a:pt x="4199042" y="5248884"/>
                  <a:pt x="4198941" y="5248428"/>
                </a:cubicBezTo>
                <a:cubicBezTo>
                  <a:pt x="4197318" y="5245347"/>
                  <a:pt x="4194344" y="5243046"/>
                  <a:pt x="4188453" y="5242309"/>
                </a:cubicBezTo>
                <a:cubicBezTo>
                  <a:pt x="4201411" y="5223534"/>
                  <a:pt x="4158502" y="5225592"/>
                  <a:pt x="4139982" y="5225080"/>
                </a:cubicBezTo>
                <a:cubicBezTo>
                  <a:pt x="4121969" y="5217406"/>
                  <a:pt x="4096368" y="5202659"/>
                  <a:pt x="4080374" y="5196265"/>
                </a:cubicBezTo>
                <a:lnTo>
                  <a:pt x="4071828" y="5195359"/>
                </a:lnTo>
                <a:cubicBezTo>
                  <a:pt x="4071789" y="5195249"/>
                  <a:pt x="4071748" y="5195142"/>
                  <a:pt x="4071710" y="5195034"/>
                </a:cubicBezTo>
                <a:lnTo>
                  <a:pt x="4056247" y="5193703"/>
                </a:lnTo>
                <a:lnTo>
                  <a:pt x="4039668" y="5191942"/>
                </a:lnTo>
                <a:lnTo>
                  <a:pt x="4034303" y="5189299"/>
                </a:lnTo>
                <a:lnTo>
                  <a:pt x="4032672" y="5185317"/>
                </a:lnTo>
                <a:lnTo>
                  <a:pt x="4031088" y="5185572"/>
                </a:lnTo>
                <a:cubicBezTo>
                  <a:pt x="4018745" y="5190854"/>
                  <a:pt x="4014198" y="5199950"/>
                  <a:pt x="4001867" y="5171923"/>
                </a:cubicBezTo>
                <a:lnTo>
                  <a:pt x="3934220" y="5152965"/>
                </a:lnTo>
                <a:cubicBezTo>
                  <a:pt x="3917894" y="5161353"/>
                  <a:pt x="3905931" y="5156261"/>
                  <a:pt x="3894676" y="5146824"/>
                </a:cubicBezTo>
                <a:cubicBezTo>
                  <a:pt x="3858520" y="5147362"/>
                  <a:pt x="3827077" y="5132300"/>
                  <a:pt x="3787232" y="5124845"/>
                </a:cubicBezTo>
                <a:cubicBezTo>
                  <a:pt x="3738515" y="5108875"/>
                  <a:pt x="3722648" y="5106728"/>
                  <a:pt x="3680057" y="5098865"/>
                </a:cubicBezTo>
                <a:lnTo>
                  <a:pt x="3607627" y="5063819"/>
                </a:lnTo>
                <a:lnTo>
                  <a:pt x="3601451" y="5065299"/>
                </a:lnTo>
                <a:cubicBezTo>
                  <a:pt x="3597182" y="5065971"/>
                  <a:pt x="3594330" y="5065971"/>
                  <a:pt x="3592338" y="5065477"/>
                </a:cubicBezTo>
                <a:lnTo>
                  <a:pt x="3592104" y="5065184"/>
                </a:lnTo>
                <a:lnTo>
                  <a:pt x="3583586" y="5065934"/>
                </a:lnTo>
                <a:cubicBezTo>
                  <a:pt x="3569244" y="5067879"/>
                  <a:pt x="3547025" y="5052459"/>
                  <a:pt x="3533777" y="5055401"/>
                </a:cubicBezTo>
                <a:cubicBezTo>
                  <a:pt x="3511599" y="5050735"/>
                  <a:pt x="3486298" y="5057539"/>
                  <a:pt x="3470906" y="5051425"/>
                </a:cubicBezTo>
                <a:lnTo>
                  <a:pt x="3398460" y="5038341"/>
                </a:lnTo>
                <a:lnTo>
                  <a:pt x="3361644" y="5056751"/>
                </a:lnTo>
                <a:cubicBezTo>
                  <a:pt x="3357618" y="5059246"/>
                  <a:pt x="3351760" y="5060417"/>
                  <a:pt x="3341795" y="5058577"/>
                </a:cubicBezTo>
                <a:lnTo>
                  <a:pt x="3339469" y="5057519"/>
                </a:lnTo>
                <a:cubicBezTo>
                  <a:pt x="3334155" y="5060202"/>
                  <a:pt x="3293348" y="5061429"/>
                  <a:pt x="3260180" y="5063901"/>
                </a:cubicBezTo>
                <a:cubicBezTo>
                  <a:pt x="3207583" y="5066443"/>
                  <a:pt x="3201254" y="5075101"/>
                  <a:pt x="3140460" y="5072344"/>
                </a:cubicBezTo>
                <a:cubicBezTo>
                  <a:pt x="3080635" y="5073679"/>
                  <a:pt x="3070240" y="5080202"/>
                  <a:pt x="3028270" y="5075215"/>
                </a:cubicBezTo>
                <a:lnTo>
                  <a:pt x="2779714" y="5098912"/>
                </a:lnTo>
                <a:cubicBezTo>
                  <a:pt x="2717485" y="5128945"/>
                  <a:pt x="2720552" y="5119560"/>
                  <a:pt x="2649525" y="5134167"/>
                </a:cubicBezTo>
                <a:cubicBezTo>
                  <a:pt x="2585557" y="5069078"/>
                  <a:pt x="2606961" y="5086824"/>
                  <a:pt x="2566315" y="5081857"/>
                </a:cubicBezTo>
                <a:lnTo>
                  <a:pt x="2441626" y="5096953"/>
                </a:lnTo>
                <a:cubicBezTo>
                  <a:pt x="2409973" y="5114937"/>
                  <a:pt x="2352457" y="5082261"/>
                  <a:pt x="2313568" y="5106148"/>
                </a:cubicBezTo>
                <a:cubicBezTo>
                  <a:pt x="2274482" y="5106732"/>
                  <a:pt x="2231693" y="5102177"/>
                  <a:pt x="2207105" y="5100465"/>
                </a:cubicBezTo>
                <a:cubicBezTo>
                  <a:pt x="2170388" y="5096494"/>
                  <a:pt x="2128447" y="5086794"/>
                  <a:pt x="2093268" y="5082317"/>
                </a:cubicBezTo>
                <a:cubicBezTo>
                  <a:pt x="2076153" y="5097096"/>
                  <a:pt x="2044188" y="5072874"/>
                  <a:pt x="1996024" y="5073607"/>
                </a:cubicBezTo>
                <a:cubicBezTo>
                  <a:pt x="1977383" y="5090600"/>
                  <a:pt x="1963539" y="5073894"/>
                  <a:pt x="1926886" y="5097439"/>
                </a:cubicBezTo>
                <a:cubicBezTo>
                  <a:pt x="1925073" y="5095493"/>
                  <a:pt x="1922877" y="5093726"/>
                  <a:pt x="1920368" y="5092193"/>
                </a:cubicBezTo>
                <a:cubicBezTo>
                  <a:pt x="1905804" y="5083294"/>
                  <a:pt x="1884071" y="5084069"/>
                  <a:pt x="1871831" y="5093925"/>
                </a:cubicBezTo>
                <a:cubicBezTo>
                  <a:pt x="1842333" y="5109953"/>
                  <a:pt x="1813480" y="5118399"/>
                  <a:pt x="1785463" y="5123922"/>
                </a:cubicBezTo>
                <a:lnTo>
                  <a:pt x="1737045" y="5118437"/>
                </a:lnTo>
                <a:cubicBezTo>
                  <a:pt x="1718461" y="5114564"/>
                  <a:pt x="1695530" y="5104889"/>
                  <a:pt x="1673954" y="5100682"/>
                </a:cubicBezTo>
                <a:cubicBezTo>
                  <a:pt x="1651606" y="5099374"/>
                  <a:pt x="1622786" y="5130359"/>
                  <a:pt x="1602834" y="5117005"/>
                </a:cubicBezTo>
                <a:cubicBezTo>
                  <a:pt x="1563877" y="5104325"/>
                  <a:pt x="1518595" y="5126212"/>
                  <a:pt x="1490351" y="5089213"/>
                </a:cubicBezTo>
                <a:cubicBezTo>
                  <a:pt x="1412573" y="5073239"/>
                  <a:pt x="1263233" y="5056270"/>
                  <a:pt x="1149212" y="5040291"/>
                </a:cubicBezTo>
                <a:cubicBezTo>
                  <a:pt x="1116338" y="5067215"/>
                  <a:pt x="987159" y="5049373"/>
                  <a:pt x="938574" y="5042902"/>
                </a:cubicBezTo>
                <a:cubicBezTo>
                  <a:pt x="889988" y="5036432"/>
                  <a:pt x="864045" y="4999786"/>
                  <a:pt x="857697" y="5001472"/>
                </a:cubicBezTo>
                <a:lnTo>
                  <a:pt x="836981" y="5002789"/>
                </a:lnTo>
                <a:cubicBezTo>
                  <a:pt x="827680" y="4999087"/>
                  <a:pt x="821314" y="4999060"/>
                  <a:pt x="816264" y="5000656"/>
                </a:cubicBezTo>
                <a:lnTo>
                  <a:pt x="810965" y="5003799"/>
                </a:lnTo>
                <a:lnTo>
                  <a:pt x="796509" y="5003468"/>
                </a:lnTo>
                <a:lnTo>
                  <a:pt x="767389" y="5005865"/>
                </a:lnTo>
                <a:lnTo>
                  <a:pt x="762544" y="5003453"/>
                </a:lnTo>
                <a:lnTo>
                  <a:pt x="719567" y="5002615"/>
                </a:lnTo>
                <a:cubicBezTo>
                  <a:pt x="719467" y="5002159"/>
                  <a:pt x="719363" y="5001702"/>
                  <a:pt x="719262" y="5001245"/>
                </a:cubicBezTo>
                <a:cubicBezTo>
                  <a:pt x="717595" y="4998157"/>
                  <a:pt x="714519" y="4995842"/>
                  <a:pt x="708402" y="4995080"/>
                </a:cubicBezTo>
                <a:cubicBezTo>
                  <a:pt x="687925" y="4986295"/>
                  <a:pt x="618105" y="4956775"/>
                  <a:pt x="596394" y="4948536"/>
                </a:cubicBezTo>
                <a:cubicBezTo>
                  <a:pt x="585891" y="4947886"/>
                  <a:pt x="582326" y="4946102"/>
                  <a:pt x="578149" y="4945656"/>
                </a:cubicBezTo>
                <a:lnTo>
                  <a:pt x="571336" y="4945862"/>
                </a:lnTo>
                <a:cubicBezTo>
                  <a:pt x="549113" y="4939013"/>
                  <a:pt x="472734" y="4912499"/>
                  <a:pt x="444802" y="4904561"/>
                </a:cubicBezTo>
                <a:cubicBezTo>
                  <a:pt x="427780" y="4912871"/>
                  <a:pt x="415383" y="4907726"/>
                  <a:pt x="403746" y="4898238"/>
                </a:cubicBezTo>
                <a:cubicBezTo>
                  <a:pt x="366174" y="4898609"/>
                  <a:pt x="333597" y="4883400"/>
                  <a:pt x="292240" y="4875762"/>
                </a:cubicBezTo>
                <a:lnTo>
                  <a:pt x="118302" y="4819502"/>
                </a:lnTo>
                <a:cubicBezTo>
                  <a:pt x="72181" y="4809609"/>
                  <a:pt x="35232" y="4817908"/>
                  <a:pt x="15516" y="4816401"/>
                </a:cubicBezTo>
                <a:lnTo>
                  <a:pt x="2" y="4810462"/>
                </a:lnTo>
                <a:cubicBezTo>
                  <a:pt x="1" y="3365668"/>
                  <a:pt x="1" y="1444794"/>
                  <a:pt x="0" y="0"/>
                </a:cubicBez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itel 3">
            <a:extLst>
              <a:ext uri="{FF2B5EF4-FFF2-40B4-BE49-F238E27FC236}">
                <a16:creationId xmlns:a16="http://schemas.microsoft.com/office/drawing/2014/main" id="{5FF2CC12-D8B3-F3C1-A050-FFF1103654F2}"/>
              </a:ext>
            </a:extLst>
          </p:cNvPr>
          <p:cNvSpPr>
            <a:spLocks noGrp="1"/>
          </p:cNvSpPr>
          <p:nvPr>
            <p:ph type="ctrTitle"/>
          </p:nvPr>
        </p:nvSpPr>
        <p:spPr>
          <a:xfrm>
            <a:off x="2258008" y="1122363"/>
            <a:ext cx="7688425" cy="2596652"/>
          </a:xfrm>
        </p:spPr>
        <p:txBody>
          <a:bodyPr>
            <a:normAutofit/>
          </a:bodyPr>
          <a:lstStyle/>
          <a:p>
            <a:r>
              <a:rPr lang="de-DE" sz="4400">
                <a:solidFill>
                  <a:schemeClr val="tx1">
                    <a:lumMod val="85000"/>
                    <a:lumOff val="15000"/>
                  </a:schemeClr>
                </a:solidFill>
              </a:rPr>
              <a:t>Wie sich Angebot und Nachfrage am Markt treffen…</a:t>
            </a:r>
          </a:p>
        </p:txBody>
      </p:sp>
      <p:sp>
        <p:nvSpPr>
          <p:cNvPr id="5" name="Untertitel 4">
            <a:extLst>
              <a:ext uri="{FF2B5EF4-FFF2-40B4-BE49-F238E27FC236}">
                <a16:creationId xmlns:a16="http://schemas.microsoft.com/office/drawing/2014/main" id="{A4186A2F-BEEF-6B60-0AA3-24E614A04635}"/>
              </a:ext>
            </a:extLst>
          </p:cNvPr>
          <p:cNvSpPr>
            <a:spLocks noGrp="1"/>
          </p:cNvSpPr>
          <p:nvPr>
            <p:ph type="subTitle" idx="1"/>
          </p:nvPr>
        </p:nvSpPr>
        <p:spPr>
          <a:xfrm>
            <a:off x="2528700" y="5433848"/>
            <a:ext cx="7140758" cy="757402"/>
          </a:xfrm>
        </p:spPr>
        <p:txBody>
          <a:bodyPr anchor="ctr">
            <a:normAutofit/>
          </a:bodyPr>
          <a:lstStyle/>
          <a:p>
            <a:r>
              <a:rPr lang="de-DE" sz="1800" dirty="0">
                <a:solidFill>
                  <a:schemeClr val="tx1">
                    <a:lumMod val="85000"/>
                    <a:lumOff val="15000"/>
                  </a:schemeClr>
                </a:solidFill>
              </a:rPr>
              <a:t>Diese Folien sind animiert – starten Sie den Präsentationsmodus </a:t>
            </a:r>
            <a:r>
              <a:rPr lang="de-DE" sz="1800" dirty="0">
                <a:solidFill>
                  <a:schemeClr val="tx1">
                    <a:lumMod val="85000"/>
                    <a:lumOff val="15000"/>
                  </a:schemeClr>
                </a:solidFill>
                <a:sym typeface="Wingdings" pitchFamily="2" charset="2"/>
              </a:rPr>
              <a:t>.</a:t>
            </a:r>
            <a:endParaRPr lang="de-DE" sz="1800" dirty="0">
              <a:solidFill>
                <a:schemeClr val="tx1">
                  <a:lumMod val="85000"/>
                  <a:lumOff val="15000"/>
                </a:schemeClr>
              </a:solidFill>
            </a:endParaRPr>
          </a:p>
        </p:txBody>
      </p:sp>
      <p:sp>
        <p:nvSpPr>
          <p:cNvPr id="2" name="Foliennummernplatzhalter 1">
            <a:extLst>
              <a:ext uri="{FF2B5EF4-FFF2-40B4-BE49-F238E27FC236}">
                <a16:creationId xmlns:a16="http://schemas.microsoft.com/office/drawing/2014/main" id="{4D80A17D-1998-A681-A2B0-C4907ED63B80}"/>
              </a:ext>
            </a:extLst>
          </p:cNvPr>
          <p:cNvSpPr>
            <a:spLocks noGrp="1"/>
          </p:cNvSpPr>
          <p:nvPr>
            <p:ph type="sldNum" sz="quarter" idx="12"/>
          </p:nvPr>
        </p:nvSpPr>
        <p:spPr/>
        <p:txBody>
          <a:bodyPr/>
          <a:lstStyle/>
          <a:p>
            <a:fld id="{6E3410CA-0731-5848-9586-6545443EC970}" type="slidenum">
              <a:rPr lang="de-DE" smtClean="0"/>
              <a:t>1</a:t>
            </a:fld>
            <a:endParaRPr lang="de-DE"/>
          </a:p>
        </p:txBody>
      </p:sp>
    </p:spTree>
    <p:extLst>
      <p:ext uri="{BB962C8B-B14F-4D97-AF65-F5344CB8AC3E}">
        <p14:creationId xmlns:p14="http://schemas.microsoft.com/office/powerpoint/2010/main" val="567174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741393E-C764-4C6F-8886-35CFF2E483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390890DC-37FF-4B49-BD4C-FE4232F69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52708" cy="6858000"/>
          </a:xfrm>
          <a:custGeom>
            <a:avLst/>
            <a:gdLst>
              <a:gd name="connsiteX0" fmla="*/ 0 w 5552708"/>
              <a:gd name="connsiteY0" fmla="*/ 0 h 6858000"/>
              <a:gd name="connsiteX1" fmla="*/ 5443651 w 5552708"/>
              <a:gd name="connsiteY1" fmla="*/ 0 h 6858000"/>
              <a:gd name="connsiteX2" fmla="*/ 5443781 w 5552708"/>
              <a:gd name="connsiteY2" fmla="*/ 512 h 6858000"/>
              <a:gd name="connsiteX3" fmla="*/ 5444033 w 5552708"/>
              <a:gd name="connsiteY3" fmla="*/ 20501 h 6858000"/>
              <a:gd name="connsiteX4" fmla="*/ 5439390 w 5552708"/>
              <a:gd name="connsiteY4" fmla="*/ 44768 h 6858000"/>
              <a:gd name="connsiteX5" fmla="*/ 5443913 w 5552708"/>
              <a:gd name="connsiteY5" fmla="*/ 104988 h 6858000"/>
              <a:gd name="connsiteX6" fmla="*/ 5458241 w 5552708"/>
              <a:gd name="connsiteY6" fmla="*/ 204162 h 6858000"/>
              <a:gd name="connsiteX7" fmla="*/ 5459763 w 5552708"/>
              <a:gd name="connsiteY7" fmla="*/ 225360 h 6858000"/>
              <a:gd name="connsiteX8" fmla="*/ 5454996 w 5552708"/>
              <a:gd name="connsiteY8" fmla="*/ 243902 h 6858000"/>
              <a:gd name="connsiteX9" fmla="*/ 5448597 w 5552708"/>
              <a:gd name="connsiteY9" fmla="*/ 248483 h 6858000"/>
              <a:gd name="connsiteX10" fmla="*/ 5448458 w 5552708"/>
              <a:gd name="connsiteY10" fmla="*/ 260196 h 6858000"/>
              <a:gd name="connsiteX11" fmla="*/ 5447150 w 5552708"/>
              <a:gd name="connsiteY11" fmla="*/ 263377 h 6858000"/>
              <a:gd name="connsiteX12" fmla="*/ 5459187 w 5552708"/>
              <a:gd name="connsiteY12" fmla="*/ 318691 h 6858000"/>
              <a:gd name="connsiteX13" fmla="*/ 5455708 w 5552708"/>
              <a:gd name="connsiteY13" fmla="*/ 365759 h 6858000"/>
              <a:gd name="connsiteX14" fmla="*/ 5473651 w 5552708"/>
              <a:gd name="connsiteY14" fmla="*/ 492182 h 6858000"/>
              <a:gd name="connsiteX15" fmla="*/ 5481453 w 5552708"/>
              <a:gd name="connsiteY15" fmla="*/ 689666 h 6858000"/>
              <a:gd name="connsiteX16" fmla="*/ 5488233 w 5552708"/>
              <a:gd name="connsiteY16" fmla="*/ 816332 h 6858000"/>
              <a:gd name="connsiteX17" fmla="*/ 5529718 w 5552708"/>
              <a:gd name="connsiteY17" fmla="*/ 891550 h 6858000"/>
              <a:gd name="connsiteX18" fmla="*/ 5536104 w 5552708"/>
              <a:gd name="connsiteY18" fmla="*/ 903318 h 6858000"/>
              <a:gd name="connsiteX19" fmla="*/ 5535257 w 5552708"/>
              <a:gd name="connsiteY19" fmla="*/ 905308 h 6858000"/>
              <a:gd name="connsiteX20" fmla="*/ 5537840 w 5552708"/>
              <a:gd name="connsiteY20" fmla="*/ 920621 h 6858000"/>
              <a:gd name="connsiteX21" fmla="*/ 5541663 w 5552708"/>
              <a:gd name="connsiteY21" fmla="*/ 922876 h 6858000"/>
              <a:gd name="connsiteX22" fmla="*/ 5544456 w 5552708"/>
              <a:gd name="connsiteY22" fmla="*/ 933037 h 6858000"/>
              <a:gd name="connsiteX23" fmla="*/ 5552708 w 5552708"/>
              <a:gd name="connsiteY23" fmla="*/ 952132 h 6858000"/>
              <a:gd name="connsiteX24" fmla="*/ 5551675 w 5552708"/>
              <a:gd name="connsiteY24" fmla="*/ 956570 h 6858000"/>
              <a:gd name="connsiteX25" fmla="*/ 5531341 w 5552708"/>
              <a:gd name="connsiteY25" fmla="*/ 1064863 h 6858000"/>
              <a:gd name="connsiteX26" fmla="*/ 5539998 w 5552708"/>
              <a:gd name="connsiteY26" fmla="*/ 1096340 h 6858000"/>
              <a:gd name="connsiteX27" fmla="*/ 5541075 w 5552708"/>
              <a:gd name="connsiteY27" fmla="*/ 1102915 h 6858000"/>
              <a:gd name="connsiteX28" fmla="*/ 5540822 w 5552708"/>
              <a:gd name="connsiteY28" fmla="*/ 1103143 h 6858000"/>
              <a:gd name="connsiteX29" fmla="*/ 5541413 w 5552708"/>
              <a:gd name="connsiteY29" fmla="*/ 1110274 h 6858000"/>
              <a:gd name="connsiteX30" fmla="*/ 5543038 w 5552708"/>
              <a:gd name="connsiteY30" fmla="*/ 1114901 h 6858000"/>
              <a:gd name="connsiteX31" fmla="*/ 5545128 w 5552708"/>
              <a:gd name="connsiteY31" fmla="*/ 1127652 h 6858000"/>
              <a:gd name="connsiteX32" fmla="*/ 5544028 w 5552708"/>
              <a:gd name="connsiteY32" fmla="*/ 1132698 h 6858000"/>
              <a:gd name="connsiteX33" fmla="*/ 5514811 w 5552708"/>
              <a:gd name="connsiteY33" fmla="*/ 1177140 h 6858000"/>
              <a:gd name="connsiteX34" fmla="*/ 5496402 w 5552708"/>
              <a:gd name="connsiteY34" fmla="*/ 1265293 h 6858000"/>
              <a:gd name="connsiteX35" fmla="*/ 5481620 w 5552708"/>
              <a:gd name="connsiteY35" fmla="*/ 1353039 h 6858000"/>
              <a:gd name="connsiteX36" fmla="*/ 5477938 w 5552708"/>
              <a:gd name="connsiteY36" fmla="*/ 1385038 h 6858000"/>
              <a:gd name="connsiteX37" fmla="*/ 5464009 w 5552708"/>
              <a:gd name="connsiteY37" fmla="*/ 1441067 h 6858000"/>
              <a:gd name="connsiteX38" fmla="*/ 5453063 w 5552708"/>
              <a:gd name="connsiteY38" fmla="*/ 1466104 h 6858000"/>
              <a:gd name="connsiteX39" fmla="*/ 5453368 w 5552708"/>
              <a:gd name="connsiteY39" fmla="*/ 1467310 h 6858000"/>
              <a:gd name="connsiteX40" fmla="*/ 5449849 w 5552708"/>
              <a:gd name="connsiteY40" fmla="*/ 1469198 h 6858000"/>
              <a:gd name="connsiteX41" fmla="*/ 5447717 w 5552708"/>
              <a:gd name="connsiteY41" fmla="*/ 1473816 h 6858000"/>
              <a:gd name="connsiteX42" fmla="*/ 5446906 w 5552708"/>
              <a:gd name="connsiteY42" fmla="*/ 1487106 h 6858000"/>
              <a:gd name="connsiteX43" fmla="*/ 5447429 w 5552708"/>
              <a:gd name="connsiteY43" fmla="*/ 1492218 h 6858000"/>
              <a:gd name="connsiteX44" fmla="*/ 5446434 w 5552708"/>
              <a:gd name="connsiteY44" fmla="*/ 1499455 h 6858000"/>
              <a:gd name="connsiteX45" fmla="*/ 5446146 w 5552708"/>
              <a:gd name="connsiteY45" fmla="*/ 1499600 h 6858000"/>
              <a:gd name="connsiteX46" fmla="*/ 5445728 w 5552708"/>
              <a:gd name="connsiteY46" fmla="*/ 1506449 h 6858000"/>
              <a:gd name="connsiteX47" fmla="*/ 5447013 w 5552708"/>
              <a:gd name="connsiteY47" fmla="*/ 1540420 h 6858000"/>
              <a:gd name="connsiteX48" fmla="*/ 5416036 w 5552708"/>
              <a:gd name="connsiteY48" fmla="*/ 1580834 h 6858000"/>
              <a:gd name="connsiteX49" fmla="*/ 5409252 w 5552708"/>
              <a:gd name="connsiteY49" fmla="*/ 1598373 h 6858000"/>
              <a:gd name="connsiteX50" fmla="*/ 5404223 w 5552708"/>
              <a:gd name="connsiteY50" fmla="*/ 1607549 h 6858000"/>
              <a:gd name="connsiteX51" fmla="*/ 5403003 w 5552708"/>
              <a:gd name="connsiteY51" fmla="*/ 1607994 h 6858000"/>
              <a:gd name="connsiteX52" fmla="*/ 5404366 w 5552708"/>
              <a:gd name="connsiteY52" fmla="*/ 1640580 h 6858000"/>
              <a:gd name="connsiteX53" fmla="*/ 5402429 w 5552708"/>
              <a:gd name="connsiteY53" fmla="*/ 1644617 h 6858000"/>
              <a:gd name="connsiteX54" fmla="*/ 5406027 w 5552708"/>
              <a:gd name="connsiteY54" fmla="*/ 1666228 h 6858000"/>
              <a:gd name="connsiteX55" fmla="*/ 5409538 w 5552708"/>
              <a:gd name="connsiteY55" fmla="*/ 1680703 h 6858000"/>
              <a:gd name="connsiteX56" fmla="*/ 5405582 w 5552708"/>
              <a:gd name="connsiteY56" fmla="*/ 1870222 h 6858000"/>
              <a:gd name="connsiteX57" fmla="*/ 5418948 w 5552708"/>
              <a:gd name="connsiteY57" fmla="*/ 1979530 h 6858000"/>
              <a:gd name="connsiteX58" fmla="*/ 5405060 w 5552708"/>
              <a:gd name="connsiteY58" fmla="*/ 2051964 h 6858000"/>
              <a:gd name="connsiteX59" fmla="*/ 5378701 w 5552708"/>
              <a:gd name="connsiteY59" fmla="*/ 2073120 h 6858000"/>
              <a:gd name="connsiteX60" fmla="*/ 5366006 w 5552708"/>
              <a:gd name="connsiteY60" fmla="*/ 2256053 h 6858000"/>
              <a:gd name="connsiteX61" fmla="*/ 5352501 w 5552708"/>
              <a:gd name="connsiteY61" fmla="*/ 2301374 h 6858000"/>
              <a:gd name="connsiteX62" fmla="*/ 5361572 w 5552708"/>
              <a:gd name="connsiteY62" fmla="*/ 2344135 h 6858000"/>
              <a:gd name="connsiteX63" fmla="*/ 5351776 w 5552708"/>
              <a:gd name="connsiteY63" fmla="*/ 2360013 h 6858000"/>
              <a:gd name="connsiteX64" fmla="*/ 5349856 w 5552708"/>
              <a:gd name="connsiteY64" fmla="*/ 2362723 h 6858000"/>
              <a:gd name="connsiteX65" fmla="*/ 5347182 w 5552708"/>
              <a:gd name="connsiteY65" fmla="*/ 2374239 h 6858000"/>
              <a:gd name="connsiteX66" fmla="*/ 5340172 w 5552708"/>
              <a:gd name="connsiteY66" fmla="*/ 2376629 h 6858000"/>
              <a:gd name="connsiteX67" fmla="*/ 5331662 w 5552708"/>
              <a:gd name="connsiteY67" fmla="*/ 2393351 h 6858000"/>
              <a:gd name="connsiteX68" fmla="*/ 5328482 w 5552708"/>
              <a:gd name="connsiteY68" fmla="*/ 2414790 h 6858000"/>
              <a:gd name="connsiteX69" fmla="*/ 5316501 w 5552708"/>
              <a:gd name="connsiteY69" fmla="*/ 2490864 h 6858000"/>
              <a:gd name="connsiteX70" fmla="*/ 5318378 w 5552708"/>
              <a:gd name="connsiteY70" fmla="*/ 2503797 h 6858000"/>
              <a:gd name="connsiteX71" fmla="*/ 5307008 w 5552708"/>
              <a:gd name="connsiteY71" fmla="*/ 2543608 h 6858000"/>
              <a:gd name="connsiteX72" fmla="*/ 5300817 w 5552708"/>
              <a:gd name="connsiteY72" fmla="*/ 2579627 h 6858000"/>
              <a:gd name="connsiteX73" fmla="*/ 5300491 w 5552708"/>
              <a:gd name="connsiteY73" fmla="*/ 2603469 h 6858000"/>
              <a:gd name="connsiteX74" fmla="*/ 5297327 w 5552708"/>
              <a:gd name="connsiteY74" fmla="*/ 2609298 h 6858000"/>
              <a:gd name="connsiteX75" fmla="*/ 5292648 w 5552708"/>
              <a:gd name="connsiteY75" fmla="*/ 2632709 h 6858000"/>
              <a:gd name="connsiteX76" fmla="*/ 5294499 w 5552708"/>
              <a:gd name="connsiteY76" fmla="*/ 2645215 h 6858000"/>
              <a:gd name="connsiteX77" fmla="*/ 5284921 w 5552708"/>
              <a:gd name="connsiteY77" fmla="*/ 2655995 h 6858000"/>
              <a:gd name="connsiteX78" fmla="*/ 5278681 w 5552708"/>
              <a:gd name="connsiteY78" fmla="*/ 2658097 h 6858000"/>
              <a:gd name="connsiteX79" fmla="*/ 5279052 w 5552708"/>
              <a:gd name="connsiteY79" fmla="*/ 2675265 h 6858000"/>
              <a:gd name="connsiteX80" fmla="*/ 5271485 w 5552708"/>
              <a:gd name="connsiteY80" fmla="*/ 2688260 h 6858000"/>
              <a:gd name="connsiteX81" fmla="*/ 5273609 w 5552708"/>
              <a:gd name="connsiteY81" fmla="*/ 2700785 h 6858000"/>
              <a:gd name="connsiteX82" fmla="*/ 5272098 w 5552708"/>
              <a:gd name="connsiteY82" fmla="*/ 2705655 h 6858000"/>
              <a:gd name="connsiteX83" fmla="*/ 5267605 w 5552708"/>
              <a:gd name="connsiteY83" fmla="*/ 2717660 h 6858000"/>
              <a:gd name="connsiteX84" fmla="*/ 5258449 w 5552708"/>
              <a:gd name="connsiteY84" fmla="*/ 2738177 h 6858000"/>
              <a:gd name="connsiteX85" fmla="*/ 5256679 w 5552708"/>
              <a:gd name="connsiteY85" fmla="*/ 2744727 h 6858000"/>
              <a:gd name="connsiteX86" fmla="*/ 5245116 w 5552708"/>
              <a:gd name="connsiteY86" fmla="*/ 2757932 h 6858000"/>
              <a:gd name="connsiteX87" fmla="*/ 5233122 w 5552708"/>
              <a:gd name="connsiteY87" fmla="*/ 2784915 h 6858000"/>
              <a:gd name="connsiteX88" fmla="*/ 5197792 w 5552708"/>
              <a:gd name="connsiteY88" fmla="*/ 2830475 h 6858000"/>
              <a:gd name="connsiteX89" fmla="*/ 5180199 w 5552708"/>
              <a:gd name="connsiteY89" fmla="*/ 2857691 h 6858000"/>
              <a:gd name="connsiteX90" fmla="*/ 5164940 w 5552708"/>
              <a:gd name="connsiteY90" fmla="*/ 2875644 h 6858000"/>
              <a:gd name="connsiteX91" fmla="*/ 5139323 w 5552708"/>
              <a:gd name="connsiteY91" fmla="*/ 2931296 h 6858000"/>
              <a:gd name="connsiteX92" fmla="*/ 5102390 w 5552708"/>
              <a:gd name="connsiteY92" fmla="*/ 3027705 h 6858000"/>
              <a:gd name="connsiteX93" fmla="*/ 5093321 w 5552708"/>
              <a:gd name="connsiteY93" fmla="*/ 3047244 h 6858000"/>
              <a:gd name="connsiteX94" fmla="*/ 5080729 w 5552708"/>
              <a:gd name="connsiteY94" fmla="*/ 3060118 h 6858000"/>
              <a:gd name="connsiteX95" fmla="*/ 5073626 w 5552708"/>
              <a:gd name="connsiteY95" fmla="*/ 3059690 h 6858000"/>
              <a:gd name="connsiteX96" fmla="*/ 5067867 w 5552708"/>
              <a:gd name="connsiteY96" fmla="*/ 3069806 h 6858000"/>
              <a:gd name="connsiteX97" fmla="*/ 5065335 w 5552708"/>
              <a:gd name="connsiteY97" fmla="*/ 3071678 h 6858000"/>
              <a:gd name="connsiteX98" fmla="*/ 5051806 w 5552708"/>
              <a:gd name="connsiteY98" fmla="*/ 3083233 h 6858000"/>
              <a:gd name="connsiteX99" fmla="*/ 5047824 w 5552708"/>
              <a:gd name="connsiteY99" fmla="*/ 3128247 h 6858000"/>
              <a:gd name="connsiteX100" fmla="*/ 5022444 w 5552708"/>
              <a:gd name="connsiteY100" fmla="*/ 3166893 h 6858000"/>
              <a:gd name="connsiteX101" fmla="*/ 4961916 w 5552708"/>
              <a:gd name="connsiteY101" fmla="*/ 3312149 h 6858000"/>
              <a:gd name="connsiteX102" fmla="*/ 4928070 w 5552708"/>
              <a:gd name="connsiteY102" fmla="*/ 3349450 h 6858000"/>
              <a:gd name="connsiteX103" fmla="*/ 4858652 w 5552708"/>
              <a:gd name="connsiteY103" fmla="*/ 3443841 h 6858000"/>
              <a:gd name="connsiteX104" fmla="*/ 4821392 w 5552708"/>
              <a:gd name="connsiteY104" fmla="*/ 3661714 h 6858000"/>
              <a:gd name="connsiteX105" fmla="*/ 4825147 w 5552708"/>
              <a:gd name="connsiteY105" fmla="*/ 3676668 h 6858000"/>
              <a:gd name="connsiteX106" fmla="*/ 4824341 w 5552708"/>
              <a:gd name="connsiteY106" fmla="*/ 3691352 h 6858000"/>
              <a:gd name="connsiteX107" fmla="*/ 4822735 w 5552708"/>
              <a:gd name="connsiteY107" fmla="*/ 3692500 h 6858000"/>
              <a:gd name="connsiteX108" fmla="*/ 4817318 w 5552708"/>
              <a:gd name="connsiteY108" fmla="*/ 3707640 h 6858000"/>
              <a:gd name="connsiteX109" fmla="*/ 4819146 w 5552708"/>
              <a:gd name="connsiteY109" fmla="*/ 3712253 h 6858000"/>
              <a:gd name="connsiteX110" fmla="*/ 4816373 w 5552708"/>
              <a:gd name="connsiteY110" fmla="*/ 3723048 h 6858000"/>
              <a:gd name="connsiteX111" fmla="*/ 4813460 w 5552708"/>
              <a:gd name="connsiteY111" fmla="*/ 3745409 h 6858000"/>
              <a:gd name="connsiteX112" fmla="*/ 4810527 w 5552708"/>
              <a:gd name="connsiteY112" fmla="*/ 3748566 h 6858000"/>
              <a:gd name="connsiteX113" fmla="*/ 4742720 w 5552708"/>
              <a:gd name="connsiteY113" fmla="*/ 3828954 h 6858000"/>
              <a:gd name="connsiteX114" fmla="*/ 4731784 w 5552708"/>
              <a:gd name="connsiteY114" fmla="*/ 3868871 h 6858000"/>
              <a:gd name="connsiteX115" fmla="*/ 4731481 w 5552708"/>
              <a:gd name="connsiteY115" fmla="*/ 3868898 h 6858000"/>
              <a:gd name="connsiteX116" fmla="*/ 4728490 w 5552708"/>
              <a:gd name="connsiteY116" fmla="*/ 3875525 h 6858000"/>
              <a:gd name="connsiteX117" fmla="*/ 4727500 w 5552708"/>
              <a:gd name="connsiteY117" fmla="*/ 3880683 h 6858000"/>
              <a:gd name="connsiteX118" fmla="*/ 4719663 w 5552708"/>
              <a:gd name="connsiteY118" fmla="*/ 3896892 h 6858000"/>
              <a:gd name="connsiteX119" fmla="*/ 4715899 w 5552708"/>
              <a:gd name="connsiteY119" fmla="*/ 3897345 h 6858000"/>
              <a:gd name="connsiteX120" fmla="*/ 4715832 w 5552708"/>
              <a:gd name="connsiteY120" fmla="*/ 3898632 h 6858000"/>
              <a:gd name="connsiteX121" fmla="*/ 4618476 w 5552708"/>
              <a:gd name="connsiteY121" fmla="*/ 4076334 h 6858000"/>
              <a:gd name="connsiteX122" fmla="*/ 4576303 w 5552708"/>
              <a:gd name="connsiteY122" fmla="*/ 4154580 h 6858000"/>
              <a:gd name="connsiteX123" fmla="*/ 4536795 w 5552708"/>
              <a:gd name="connsiteY123" fmla="*/ 4186216 h 6858000"/>
              <a:gd name="connsiteX124" fmla="*/ 4534335 w 5552708"/>
              <a:gd name="connsiteY124" fmla="*/ 4190678 h 6858000"/>
              <a:gd name="connsiteX125" fmla="*/ 4532585 w 5552708"/>
              <a:gd name="connsiteY125" fmla="*/ 4203860 h 6858000"/>
              <a:gd name="connsiteX126" fmla="*/ 4532745 w 5552708"/>
              <a:gd name="connsiteY126" fmla="*/ 4208983 h 6858000"/>
              <a:gd name="connsiteX127" fmla="*/ 4531239 w 5552708"/>
              <a:gd name="connsiteY127" fmla="*/ 4216126 h 6858000"/>
              <a:gd name="connsiteX128" fmla="*/ 4530941 w 5552708"/>
              <a:gd name="connsiteY128" fmla="*/ 4216251 h 6858000"/>
              <a:gd name="connsiteX129" fmla="*/ 4530039 w 5552708"/>
              <a:gd name="connsiteY129" fmla="*/ 4223045 h 6858000"/>
              <a:gd name="connsiteX130" fmla="*/ 4528920 w 5552708"/>
              <a:gd name="connsiteY130" fmla="*/ 4256957 h 6858000"/>
              <a:gd name="connsiteX131" fmla="*/ 4495092 w 5552708"/>
              <a:gd name="connsiteY131" fmla="*/ 4295227 h 6858000"/>
              <a:gd name="connsiteX132" fmla="*/ 4487069 w 5552708"/>
              <a:gd name="connsiteY132" fmla="*/ 4312260 h 6858000"/>
              <a:gd name="connsiteX133" fmla="*/ 4481391 w 5552708"/>
              <a:gd name="connsiteY133" fmla="*/ 4321074 h 6858000"/>
              <a:gd name="connsiteX134" fmla="*/ 4480140 w 5552708"/>
              <a:gd name="connsiteY134" fmla="*/ 4321443 h 6858000"/>
              <a:gd name="connsiteX135" fmla="*/ 4479199 w 5552708"/>
              <a:gd name="connsiteY135" fmla="*/ 4353976 h 6858000"/>
              <a:gd name="connsiteX136" fmla="*/ 4476976 w 5552708"/>
              <a:gd name="connsiteY136" fmla="*/ 4357874 h 6858000"/>
              <a:gd name="connsiteX137" fmla="*/ 4479044 w 5552708"/>
              <a:gd name="connsiteY137" fmla="*/ 4379621 h 6858000"/>
              <a:gd name="connsiteX138" fmla="*/ 4478683 w 5552708"/>
              <a:gd name="connsiteY138" fmla="*/ 4390568 h 6858000"/>
              <a:gd name="connsiteX139" fmla="*/ 4481532 w 5552708"/>
              <a:gd name="connsiteY139" fmla="*/ 4394254 h 6858000"/>
              <a:gd name="connsiteX140" fmla="*/ 4479499 w 5552708"/>
              <a:gd name="connsiteY140" fmla="*/ 4410114 h 6858000"/>
              <a:gd name="connsiteX141" fmla="*/ 4478153 w 5552708"/>
              <a:gd name="connsiteY141" fmla="*/ 4411710 h 6858000"/>
              <a:gd name="connsiteX142" fmla="*/ 4480616 w 5552708"/>
              <a:gd name="connsiteY142" fmla="*/ 4425622 h 6858000"/>
              <a:gd name="connsiteX143" fmla="*/ 4487688 w 5552708"/>
              <a:gd name="connsiteY143" fmla="*/ 4438292 h 6858000"/>
              <a:gd name="connsiteX144" fmla="*/ 4454727 w 5552708"/>
              <a:gd name="connsiteY144" fmla="*/ 4569970 h 6858000"/>
              <a:gd name="connsiteX145" fmla="*/ 4469804 w 5552708"/>
              <a:gd name="connsiteY145" fmla="*/ 4692415 h 6858000"/>
              <a:gd name="connsiteX146" fmla="*/ 4450795 w 5552708"/>
              <a:gd name="connsiteY146" fmla="*/ 4763659 h 6858000"/>
              <a:gd name="connsiteX147" fmla="*/ 4422945 w 5552708"/>
              <a:gd name="connsiteY147" fmla="*/ 4783049 h 6858000"/>
              <a:gd name="connsiteX148" fmla="*/ 4397314 w 5552708"/>
              <a:gd name="connsiteY148" fmla="*/ 4964397 h 6858000"/>
              <a:gd name="connsiteX149" fmla="*/ 4380606 w 5552708"/>
              <a:gd name="connsiteY149" fmla="*/ 5008665 h 6858000"/>
              <a:gd name="connsiteX150" fmla="*/ 4386649 w 5552708"/>
              <a:gd name="connsiteY150" fmla="*/ 5051823 h 6858000"/>
              <a:gd name="connsiteX151" fmla="*/ 4375733 w 5552708"/>
              <a:gd name="connsiteY151" fmla="*/ 5067011 h 6858000"/>
              <a:gd name="connsiteX152" fmla="*/ 4373624 w 5552708"/>
              <a:gd name="connsiteY152" fmla="*/ 5069584 h 6858000"/>
              <a:gd name="connsiteX153" fmla="*/ 4370134 w 5552708"/>
              <a:gd name="connsiteY153" fmla="*/ 5080883 h 6858000"/>
              <a:gd name="connsiteX154" fmla="*/ 4362957 w 5552708"/>
              <a:gd name="connsiteY154" fmla="*/ 5082819 h 6858000"/>
              <a:gd name="connsiteX155" fmla="*/ 4333195 w 5552708"/>
              <a:gd name="connsiteY155" fmla="*/ 5221840 h 6858000"/>
              <a:gd name="connsiteX156" fmla="*/ 4320037 w 5552708"/>
              <a:gd name="connsiteY156" fmla="*/ 5281999 h 6858000"/>
              <a:gd name="connsiteX157" fmla="*/ 4308816 w 5552708"/>
              <a:gd name="connsiteY157" fmla="*/ 5303704 h 6858000"/>
              <a:gd name="connsiteX158" fmla="*/ 4272244 w 5552708"/>
              <a:gd name="connsiteY158" fmla="*/ 5388756 h 6858000"/>
              <a:gd name="connsiteX159" fmla="*/ 4246915 w 5552708"/>
              <a:gd name="connsiteY159" fmla="*/ 5462809 h 6858000"/>
              <a:gd name="connsiteX160" fmla="*/ 4255030 w 5552708"/>
              <a:gd name="connsiteY160" fmla="*/ 5521632 h 6858000"/>
              <a:gd name="connsiteX161" fmla="*/ 4249277 w 5552708"/>
              <a:gd name="connsiteY161" fmla="*/ 5525636 h 6858000"/>
              <a:gd name="connsiteX162" fmla="*/ 4241924 w 5552708"/>
              <a:gd name="connsiteY162" fmla="*/ 5563850 h 6858000"/>
              <a:gd name="connsiteX163" fmla="*/ 4248240 w 5552708"/>
              <a:gd name="connsiteY163" fmla="*/ 5703386 h 6858000"/>
              <a:gd name="connsiteX164" fmla="*/ 4232982 w 5552708"/>
              <a:gd name="connsiteY164" fmla="*/ 5777907 h 6858000"/>
              <a:gd name="connsiteX165" fmla="*/ 4222394 w 5552708"/>
              <a:gd name="connsiteY165" fmla="*/ 5803443 h 6858000"/>
              <a:gd name="connsiteX166" fmla="*/ 4204974 w 5552708"/>
              <a:gd name="connsiteY166" fmla="*/ 5846279 h 6858000"/>
              <a:gd name="connsiteX167" fmla="*/ 4179217 w 5552708"/>
              <a:gd name="connsiteY167" fmla="*/ 5876046 h 6858000"/>
              <a:gd name="connsiteX168" fmla="*/ 4169698 w 5552708"/>
              <a:gd name="connsiteY168" fmla="*/ 5912761 h 6858000"/>
              <a:gd name="connsiteX169" fmla="*/ 4183963 w 5552708"/>
              <a:gd name="connsiteY169" fmla="*/ 5924201 h 6858000"/>
              <a:gd name="connsiteX170" fmla="*/ 4143073 w 5552708"/>
              <a:gd name="connsiteY170" fmla="*/ 6020347 h 6858000"/>
              <a:gd name="connsiteX171" fmla="*/ 4132699 w 5552708"/>
              <a:gd name="connsiteY171" fmla="*/ 6054447 h 6858000"/>
              <a:gd name="connsiteX172" fmla="*/ 4099744 w 5552708"/>
              <a:gd name="connsiteY172" fmla="*/ 6146773 h 6858000"/>
              <a:gd name="connsiteX173" fmla="*/ 4063216 w 5552708"/>
              <a:gd name="connsiteY173" fmla="*/ 6238624 h 6858000"/>
              <a:gd name="connsiteX174" fmla="*/ 4021696 w 5552708"/>
              <a:gd name="connsiteY174" fmla="*/ 6289517 h 6858000"/>
              <a:gd name="connsiteX175" fmla="*/ 3993817 w 5552708"/>
              <a:gd name="connsiteY175" fmla="*/ 6365399 h 6858000"/>
              <a:gd name="connsiteX176" fmla="*/ 3986236 w 5552708"/>
              <a:gd name="connsiteY176" fmla="*/ 6377584 h 6858000"/>
              <a:gd name="connsiteX177" fmla="*/ 3911599 w 5552708"/>
              <a:gd name="connsiteY177" fmla="*/ 6509659 h 6858000"/>
              <a:gd name="connsiteX178" fmla="*/ 3858869 w 5552708"/>
              <a:gd name="connsiteY178" fmla="*/ 6582751 h 6858000"/>
              <a:gd name="connsiteX179" fmla="*/ 3770950 w 5552708"/>
              <a:gd name="connsiteY179" fmla="*/ 6757987 h 6858000"/>
              <a:gd name="connsiteX180" fmla="*/ 3749766 w 5552708"/>
              <a:gd name="connsiteY180" fmla="*/ 6858000 h 6858000"/>
              <a:gd name="connsiteX181" fmla="*/ 12348 w 5552708"/>
              <a:gd name="connsiteY181" fmla="*/ 6858000 h 6858000"/>
              <a:gd name="connsiteX182" fmla="*/ 0 w 5552708"/>
              <a:gd name="connsiteY182" fmla="*/ 67256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Lst>
            <a:rect l="l" t="t" r="r" b="b"/>
            <a:pathLst>
              <a:path w="5552708" h="6858000">
                <a:moveTo>
                  <a:pt x="0" y="0"/>
                </a:moveTo>
                <a:lnTo>
                  <a:pt x="5443651" y="0"/>
                </a:lnTo>
                <a:lnTo>
                  <a:pt x="5443781" y="512"/>
                </a:lnTo>
                <a:cubicBezTo>
                  <a:pt x="5446206" y="7309"/>
                  <a:pt x="5449083" y="15278"/>
                  <a:pt x="5444033" y="20501"/>
                </a:cubicBezTo>
                <a:cubicBezTo>
                  <a:pt x="5435420" y="27795"/>
                  <a:pt x="5439966" y="35996"/>
                  <a:pt x="5439390" y="44768"/>
                </a:cubicBezTo>
                <a:cubicBezTo>
                  <a:pt x="5431962" y="55410"/>
                  <a:pt x="5437588" y="94208"/>
                  <a:pt x="5443913" y="104988"/>
                </a:cubicBezTo>
                <a:cubicBezTo>
                  <a:pt x="5467308" y="131885"/>
                  <a:pt x="5440518" y="182050"/>
                  <a:pt x="5458241" y="204162"/>
                </a:cubicBezTo>
                <a:cubicBezTo>
                  <a:pt x="5460281" y="211583"/>
                  <a:pt x="5460566" y="218611"/>
                  <a:pt x="5459763" y="225360"/>
                </a:cubicBezTo>
                <a:lnTo>
                  <a:pt x="5454996" y="243902"/>
                </a:lnTo>
                <a:lnTo>
                  <a:pt x="5448597" y="248483"/>
                </a:lnTo>
                <a:lnTo>
                  <a:pt x="5448458" y="260196"/>
                </a:lnTo>
                <a:lnTo>
                  <a:pt x="5447150" y="263377"/>
                </a:lnTo>
                <a:cubicBezTo>
                  <a:pt x="5448938" y="273127"/>
                  <a:pt x="5457762" y="301628"/>
                  <a:pt x="5459187" y="318691"/>
                </a:cubicBezTo>
                <a:cubicBezTo>
                  <a:pt x="5456617" y="351374"/>
                  <a:pt x="5481393" y="329570"/>
                  <a:pt x="5455708" y="365759"/>
                </a:cubicBezTo>
                <a:cubicBezTo>
                  <a:pt x="5472236" y="419311"/>
                  <a:pt x="5443611" y="447897"/>
                  <a:pt x="5473651" y="492182"/>
                </a:cubicBezTo>
                <a:cubicBezTo>
                  <a:pt x="5483259" y="556102"/>
                  <a:pt x="5473858" y="624576"/>
                  <a:pt x="5481453" y="689666"/>
                </a:cubicBezTo>
                <a:cubicBezTo>
                  <a:pt x="5481825" y="737836"/>
                  <a:pt x="5505966" y="768312"/>
                  <a:pt x="5488233" y="816332"/>
                </a:cubicBezTo>
                <a:cubicBezTo>
                  <a:pt x="5492515" y="818482"/>
                  <a:pt x="5526923" y="887911"/>
                  <a:pt x="5529718" y="891550"/>
                </a:cubicBezTo>
                <a:lnTo>
                  <a:pt x="5536104" y="903318"/>
                </a:lnTo>
                <a:lnTo>
                  <a:pt x="5535257" y="905308"/>
                </a:lnTo>
                <a:cubicBezTo>
                  <a:pt x="5534066" y="913418"/>
                  <a:pt x="5535399" y="917837"/>
                  <a:pt x="5537840" y="920621"/>
                </a:cubicBezTo>
                <a:lnTo>
                  <a:pt x="5541663" y="922876"/>
                </a:lnTo>
                <a:lnTo>
                  <a:pt x="5544456" y="933037"/>
                </a:lnTo>
                <a:lnTo>
                  <a:pt x="5552708" y="952132"/>
                </a:lnTo>
                <a:lnTo>
                  <a:pt x="5551675" y="956570"/>
                </a:lnTo>
                <a:lnTo>
                  <a:pt x="5531341" y="1064863"/>
                </a:lnTo>
                <a:cubicBezTo>
                  <a:pt x="5534620" y="1074818"/>
                  <a:pt x="5537566" y="1085372"/>
                  <a:pt x="5539998" y="1096340"/>
                </a:cubicBezTo>
                <a:lnTo>
                  <a:pt x="5541075" y="1102915"/>
                </a:lnTo>
                <a:lnTo>
                  <a:pt x="5540822" y="1103143"/>
                </a:lnTo>
                <a:cubicBezTo>
                  <a:pt x="5540471" y="1104784"/>
                  <a:pt x="5540605" y="1107024"/>
                  <a:pt x="5541413" y="1110274"/>
                </a:cubicBezTo>
                <a:lnTo>
                  <a:pt x="5543038" y="1114901"/>
                </a:lnTo>
                <a:cubicBezTo>
                  <a:pt x="5543735" y="1119151"/>
                  <a:pt x="5544432" y="1123402"/>
                  <a:pt x="5545128" y="1127652"/>
                </a:cubicBezTo>
                <a:lnTo>
                  <a:pt x="5544028" y="1132698"/>
                </a:lnTo>
                <a:cubicBezTo>
                  <a:pt x="5534609" y="1151029"/>
                  <a:pt x="5496304" y="1149042"/>
                  <a:pt x="5514811" y="1177140"/>
                </a:cubicBezTo>
                <a:cubicBezTo>
                  <a:pt x="5509719" y="1211798"/>
                  <a:pt x="5486957" y="1231445"/>
                  <a:pt x="5496402" y="1265293"/>
                </a:cubicBezTo>
                <a:cubicBezTo>
                  <a:pt x="5491550" y="1297727"/>
                  <a:pt x="5479431" y="1324727"/>
                  <a:pt x="5481620" y="1353039"/>
                </a:cubicBezTo>
                <a:cubicBezTo>
                  <a:pt x="5473631" y="1363324"/>
                  <a:pt x="5469597" y="1373497"/>
                  <a:pt x="5477938" y="1385038"/>
                </a:cubicBezTo>
                <a:cubicBezTo>
                  <a:pt x="5470625" y="1414924"/>
                  <a:pt x="5455771" y="1420367"/>
                  <a:pt x="5464009" y="1441067"/>
                </a:cubicBezTo>
                <a:cubicBezTo>
                  <a:pt x="5439287" y="1455035"/>
                  <a:pt x="5447714" y="1457216"/>
                  <a:pt x="5453063" y="1466104"/>
                </a:cubicBezTo>
                <a:cubicBezTo>
                  <a:pt x="5453164" y="1466506"/>
                  <a:pt x="5453267" y="1466908"/>
                  <a:pt x="5453368" y="1467310"/>
                </a:cubicBezTo>
                <a:lnTo>
                  <a:pt x="5449849" y="1469198"/>
                </a:lnTo>
                <a:lnTo>
                  <a:pt x="5447717" y="1473816"/>
                </a:lnTo>
                <a:lnTo>
                  <a:pt x="5446906" y="1487106"/>
                </a:lnTo>
                <a:cubicBezTo>
                  <a:pt x="5447081" y="1488810"/>
                  <a:pt x="5447254" y="1490514"/>
                  <a:pt x="5447429" y="1492218"/>
                </a:cubicBezTo>
                <a:cubicBezTo>
                  <a:pt x="5447480" y="1495695"/>
                  <a:pt x="5447119" y="1497953"/>
                  <a:pt x="5446434" y="1499455"/>
                </a:cubicBezTo>
                <a:lnTo>
                  <a:pt x="5446146" y="1499600"/>
                </a:lnTo>
                <a:lnTo>
                  <a:pt x="5445728" y="1506449"/>
                </a:lnTo>
                <a:cubicBezTo>
                  <a:pt x="5445627" y="1518090"/>
                  <a:pt x="5446096" y="1529498"/>
                  <a:pt x="5447013" y="1540420"/>
                </a:cubicBezTo>
                <a:cubicBezTo>
                  <a:pt x="5431084" y="1547368"/>
                  <a:pt x="5443219" y="1588924"/>
                  <a:pt x="5416036" y="1580834"/>
                </a:cubicBezTo>
                <a:cubicBezTo>
                  <a:pt x="5416447" y="1595454"/>
                  <a:pt x="5426812" y="1605684"/>
                  <a:pt x="5409252" y="1598373"/>
                </a:cubicBezTo>
                <a:cubicBezTo>
                  <a:pt x="5408864" y="1603115"/>
                  <a:pt x="5406927" y="1605804"/>
                  <a:pt x="5404223" y="1607549"/>
                </a:cubicBezTo>
                <a:lnTo>
                  <a:pt x="5403003" y="1607994"/>
                </a:lnTo>
                <a:lnTo>
                  <a:pt x="5404366" y="1640580"/>
                </a:lnTo>
                <a:lnTo>
                  <a:pt x="5402429" y="1644617"/>
                </a:lnTo>
                <a:cubicBezTo>
                  <a:pt x="5403628" y="1651821"/>
                  <a:pt x="5404828" y="1659024"/>
                  <a:pt x="5406027" y="1666228"/>
                </a:cubicBezTo>
                <a:lnTo>
                  <a:pt x="5409538" y="1680703"/>
                </a:lnTo>
                <a:lnTo>
                  <a:pt x="5405582" y="1870222"/>
                </a:lnTo>
                <a:cubicBezTo>
                  <a:pt x="5407505" y="1917082"/>
                  <a:pt x="5419912" y="1922890"/>
                  <a:pt x="5418948" y="1979530"/>
                </a:cubicBezTo>
                <a:cubicBezTo>
                  <a:pt x="5381653" y="1974789"/>
                  <a:pt x="5447295" y="2092994"/>
                  <a:pt x="5405060" y="2051964"/>
                </a:cubicBezTo>
                <a:cubicBezTo>
                  <a:pt x="5406099" y="2068965"/>
                  <a:pt x="5389286" y="2084064"/>
                  <a:pt x="5378701" y="2073120"/>
                </a:cubicBezTo>
                <a:cubicBezTo>
                  <a:pt x="5397285" y="2126878"/>
                  <a:pt x="5362129" y="2197651"/>
                  <a:pt x="5366006" y="2256053"/>
                </a:cubicBezTo>
                <a:cubicBezTo>
                  <a:pt x="5334011" y="2283221"/>
                  <a:pt x="5362023" y="2269954"/>
                  <a:pt x="5352501" y="2301374"/>
                </a:cubicBezTo>
                <a:cubicBezTo>
                  <a:pt x="5379308" y="2296096"/>
                  <a:pt x="5332887" y="2338416"/>
                  <a:pt x="5361572" y="2344135"/>
                </a:cubicBezTo>
                <a:cubicBezTo>
                  <a:pt x="5358931" y="2349671"/>
                  <a:pt x="5355467" y="2354856"/>
                  <a:pt x="5351776" y="2360013"/>
                </a:cubicBezTo>
                <a:lnTo>
                  <a:pt x="5349856" y="2362723"/>
                </a:lnTo>
                <a:lnTo>
                  <a:pt x="5347182" y="2374239"/>
                </a:lnTo>
                <a:lnTo>
                  <a:pt x="5340172" y="2376629"/>
                </a:lnTo>
                <a:lnTo>
                  <a:pt x="5331662" y="2393351"/>
                </a:lnTo>
                <a:cubicBezTo>
                  <a:pt x="5329441" y="2399746"/>
                  <a:pt x="5328181" y="2406782"/>
                  <a:pt x="5328482" y="2414790"/>
                </a:cubicBezTo>
                <a:cubicBezTo>
                  <a:pt x="5337359" y="2435605"/>
                  <a:pt x="5319289" y="2463646"/>
                  <a:pt x="5316501" y="2490864"/>
                </a:cubicBezTo>
                <a:cubicBezTo>
                  <a:pt x="5317127" y="2495175"/>
                  <a:pt x="5317754" y="2499486"/>
                  <a:pt x="5318378" y="2503797"/>
                </a:cubicBezTo>
                <a:lnTo>
                  <a:pt x="5307008" y="2543608"/>
                </a:lnTo>
                <a:cubicBezTo>
                  <a:pt x="5304307" y="2555015"/>
                  <a:pt x="5302094" y="2566933"/>
                  <a:pt x="5300817" y="2579627"/>
                </a:cubicBezTo>
                <a:lnTo>
                  <a:pt x="5300491" y="2603469"/>
                </a:lnTo>
                <a:lnTo>
                  <a:pt x="5297327" y="2609298"/>
                </a:lnTo>
                <a:cubicBezTo>
                  <a:pt x="5296149" y="2620041"/>
                  <a:pt x="5302481" y="2635343"/>
                  <a:pt x="5292648" y="2632709"/>
                </a:cubicBezTo>
                <a:lnTo>
                  <a:pt x="5294499" y="2645215"/>
                </a:lnTo>
                <a:lnTo>
                  <a:pt x="5284921" y="2655995"/>
                </a:lnTo>
                <a:cubicBezTo>
                  <a:pt x="5282893" y="2657043"/>
                  <a:pt x="5280790" y="2657749"/>
                  <a:pt x="5278681" y="2658097"/>
                </a:cubicBezTo>
                <a:lnTo>
                  <a:pt x="5279052" y="2675265"/>
                </a:lnTo>
                <a:lnTo>
                  <a:pt x="5271485" y="2688260"/>
                </a:lnTo>
                <a:cubicBezTo>
                  <a:pt x="5272192" y="2692435"/>
                  <a:pt x="5272901" y="2696610"/>
                  <a:pt x="5273609" y="2700785"/>
                </a:cubicBezTo>
                <a:lnTo>
                  <a:pt x="5272098" y="2705655"/>
                </a:lnTo>
                <a:lnTo>
                  <a:pt x="5267605" y="2717660"/>
                </a:lnTo>
                <a:cubicBezTo>
                  <a:pt x="5264770" y="2723740"/>
                  <a:pt x="5261426" y="2730522"/>
                  <a:pt x="5258449" y="2738177"/>
                </a:cubicBezTo>
                <a:lnTo>
                  <a:pt x="5256679" y="2744727"/>
                </a:lnTo>
                <a:lnTo>
                  <a:pt x="5245116" y="2757932"/>
                </a:lnTo>
                <a:cubicBezTo>
                  <a:pt x="5236430" y="2767502"/>
                  <a:pt x="5230416" y="2775146"/>
                  <a:pt x="5233122" y="2784915"/>
                </a:cubicBezTo>
                <a:cubicBezTo>
                  <a:pt x="5221620" y="2799359"/>
                  <a:pt x="5193828" y="2806744"/>
                  <a:pt x="5197792" y="2830475"/>
                </a:cubicBezTo>
                <a:cubicBezTo>
                  <a:pt x="5186798" y="2821932"/>
                  <a:pt x="5192955" y="2855565"/>
                  <a:pt x="5180199" y="2857691"/>
                </a:cubicBezTo>
                <a:cubicBezTo>
                  <a:pt x="5170100" y="2858096"/>
                  <a:pt x="5169614" y="2868393"/>
                  <a:pt x="5164940" y="2875644"/>
                </a:cubicBezTo>
                <a:cubicBezTo>
                  <a:pt x="5154127" y="2879787"/>
                  <a:pt x="5139696" y="2917521"/>
                  <a:pt x="5139323" y="2931296"/>
                </a:cubicBezTo>
                <a:cubicBezTo>
                  <a:pt x="5144210" y="2970932"/>
                  <a:pt x="5099528" y="2996158"/>
                  <a:pt x="5102390" y="3027705"/>
                </a:cubicBezTo>
                <a:cubicBezTo>
                  <a:pt x="5100365" y="3035586"/>
                  <a:pt x="5097192" y="3041915"/>
                  <a:pt x="5093321" y="3047244"/>
                </a:cubicBezTo>
                <a:lnTo>
                  <a:pt x="5080729" y="3060118"/>
                </a:lnTo>
                <a:lnTo>
                  <a:pt x="5073626" y="3059690"/>
                </a:lnTo>
                <a:lnTo>
                  <a:pt x="5067867" y="3069806"/>
                </a:lnTo>
                <a:lnTo>
                  <a:pt x="5065335" y="3071678"/>
                </a:lnTo>
                <a:cubicBezTo>
                  <a:pt x="5060475" y="3075234"/>
                  <a:pt x="5055815" y="3078901"/>
                  <a:pt x="5051806" y="3083233"/>
                </a:cubicBezTo>
                <a:cubicBezTo>
                  <a:pt x="5076417" y="3100024"/>
                  <a:pt x="5021773" y="3122856"/>
                  <a:pt x="5047824" y="3128247"/>
                </a:cubicBezTo>
                <a:cubicBezTo>
                  <a:pt x="5030083" y="3154978"/>
                  <a:pt x="5059535" y="3153095"/>
                  <a:pt x="5022444" y="3166893"/>
                </a:cubicBezTo>
                <a:cubicBezTo>
                  <a:pt x="5009215" y="3225035"/>
                  <a:pt x="4960350" y="3252747"/>
                  <a:pt x="4961916" y="3312149"/>
                </a:cubicBezTo>
                <a:cubicBezTo>
                  <a:pt x="4955371" y="3297387"/>
                  <a:pt x="4932004" y="3332561"/>
                  <a:pt x="4928070" y="3349450"/>
                </a:cubicBezTo>
                <a:cubicBezTo>
                  <a:pt x="4901199" y="3293116"/>
                  <a:pt x="4891428" y="3463059"/>
                  <a:pt x="4858652" y="3443841"/>
                </a:cubicBezTo>
                <a:cubicBezTo>
                  <a:pt x="4840872" y="3495884"/>
                  <a:pt x="4832958" y="3617975"/>
                  <a:pt x="4821392" y="3661714"/>
                </a:cubicBezTo>
                <a:cubicBezTo>
                  <a:pt x="4823621" y="3666551"/>
                  <a:pt x="4824768" y="3671561"/>
                  <a:pt x="4825147" y="3676668"/>
                </a:cubicBezTo>
                <a:lnTo>
                  <a:pt x="4824341" y="3691352"/>
                </a:lnTo>
                <a:lnTo>
                  <a:pt x="4822735" y="3692500"/>
                </a:lnTo>
                <a:cubicBezTo>
                  <a:pt x="4817912" y="3698748"/>
                  <a:pt x="4816795" y="3703524"/>
                  <a:pt x="4817318" y="3707640"/>
                </a:cubicBezTo>
                <a:lnTo>
                  <a:pt x="4819146" y="3712253"/>
                </a:lnTo>
                <a:lnTo>
                  <a:pt x="4816373" y="3723048"/>
                </a:lnTo>
                <a:lnTo>
                  <a:pt x="4813460" y="3745409"/>
                </a:lnTo>
                <a:lnTo>
                  <a:pt x="4810527" y="3748566"/>
                </a:lnTo>
                <a:cubicBezTo>
                  <a:pt x="4798737" y="3762490"/>
                  <a:pt x="4755451" y="3809983"/>
                  <a:pt x="4742720" y="3828954"/>
                </a:cubicBezTo>
                <a:lnTo>
                  <a:pt x="4731784" y="3868871"/>
                </a:lnTo>
                <a:lnTo>
                  <a:pt x="4731481" y="3868898"/>
                </a:lnTo>
                <a:cubicBezTo>
                  <a:pt x="4730422" y="3870084"/>
                  <a:pt x="4729442" y="3872132"/>
                  <a:pt x="4728490" y="3875525"/>
                </a:cubicBezTo>
                <a:lnTo>
                  <a:pt x="4727500" y="3880683"/>
                </a:lnTo>
                <a:lnTo>
                  <a:pt x="4719663" y="3896892"/>
                </a:lnTo>
                <a:lnTo>
                  <a:pt x="4715899" y="3897345"/>
                </a:lnTo>
                <a:cubicBezTo>
                  <a:pt x="4715876" y="3897775"/>
                  <a:pt x="4715854" y="3898203"/>
                  <a:pt x="4715832" y="3898632"/>
                </a:cubicBezTo>
                <a:lnTo>
                  <a:pt x="4618476" y="4076334"/>
                </a:lnTo>
                <a:cubicBezTo>
                  <a:pt x="4617399" y="4112851"/>
                  <a:pt x="4590920" y="4122978"/>
                  <a:pt x="4576303" y="4154580"/>
                </a:cubicBezTo>
                <a:cubicBezTo>
                  <a:pt x="4585172" y="4189077"/>
                  <a:pt x="4550681" y="4172136"/>
                  <a:pt x="4536795" y="4186216"/>
                </a:cubicBezTo>
                <a:lnTo>
                  <a:pt x="4534335" y="4190678"/>
                </a:lnTo>
                <a:lnTo>
                  <a:pt x="4532585" y="4203860"/>
                </a:lnTo>
                <a:cubicBezTo>
                  <a:pt x="4532638" y="4205567"/>
                  <a:pt x="4532692" y="4207276"/>
                  <a:pt x="4532745" y="4208983"/>
                </a:cubicBezTo>
                <a:cubicBezTo>
                  <a:pt x="4532551" y="4212450"/>
                  <a:pt x="4532031" y="4214675"/>
                  <a:pt x="4531239" y="4216126"/>
                </a:cubicBezTo>
                <a:lnTo>
                  <a:pt x="4530941" y="4216251"/>
                </a:lnTo>
                <a:lnTo>
                  <a:pt x="4530039" y="4223045"/>
                </a:lnTo>
                <a:cubicBezTo>
                  <a:pt x="4529114" y="4234633"/>
                  <a:pt x="4528779" y="4246020"/>
                  <a:pt x="4528920" y="4256957"/>
                </a:cubicBezTo>
                <a:cubicBezTo>
                  <a:pt x="4512505" y="4262858"/>
                  <a:pt x="4521695" y="4305010"/>
                  <a:pt x="4495092" y="4295227"/>
                </a:cubicBezTo>
                <a:cubicBezTo>
                  <a:pt x="4494469" y="4309813"/>
                  <a:pt x="4504108" y="4320656"/>
                  <a:pt x="4487069" y="4312260"/>
                </a:cubicBezTo>
                <a:cubicBezTo>
                  <a:pt x="4486347" y="4316957"/>
                  <a:pt x="4484219" y="4319510"/>
                  <a:pt x="4481391" y="4321074"/>
                </a:cubicBezTo>
                <a:lnTo>
                  <a:pt x="4480140" y="4321443"/>
                </a:lnTo>
                <a:lnTo>
                  <a:pt x="4479199" y="4353976"/>
                </a:lnTo>
                <a:lnTo>
                  <a:pt x="4476976" y="4357874"/>
                </a:lnTo>
                <a:cubicBezTo>
                  <a:pt x="4477666" y="4365122"/>
                  <a:pt x="4478355" y="4372372"/>
                  <a:pt x="4479044" y="4379621"/>
                </a:cubicBezTo>
                <a:lnTo>
                  <a:pt x="4478683" y="4390568"/>
                </a:lnTo>
                <a:lnTo>
                  <a:pt x="4481532" y="4394254"/>
                </a:lnTo>
                <a:cubicBezTo>
                  <a:pt x="4482969" y="4397909"/>
                  <a:pt x="4482918" y="4402720"/>
                  <a:pt x="4479499" y="4410114"/>
                </a:cubicBezTo>
                <a:lnTo>
                  <a:pt x="4478153" y="4411710"/>
                </a:lnTo>
                <a:lnTo>
                  <a:pt x="4480616" y="4425622"/>
                </a:lnTo>
                <a:cubicBezTo>
                  <a:pt x="4482131" y="4430247"/>
                  <a:pt x="4484387" y="4434528"/>
                  <a:pt x="4487688" y="4438292"/>
                </a:cubicBezTo>
                <a:cubicBezTo>
                  <a:pt x="4457664" y="4477897"/>
                  <a:pt x="4468221" y="4523123"/>
                  <a:pt x="4454727" y="4569970"/>
                </a:cubicBezTo>
                <a:cubicBezTo>
                  <a:pt x="4417898" y="4583966"/>
                  <a:pt x="4440689" y="4674230"/>
                  <a:pt x="4469804" y="4692415"/>
                </a:cubicBezTo>
                <a:cubicBezTo>
                  <a:pt x="4432851" y="4685322"/>
                  <a:pt x="4490117" y="4807198"/>
                  <a:pt x="4450795" y="4763659"/>
                </a:cubicBezTo>
                <a:cubicBezTo>
                  <a:pt x="4450628" y="4780652"/>
                  <a:pt x="4432755" y="4794620"/>
                  <a:pt x="4422945" y="4783049"/>
                </a:cubicBezTo>
                <a:cubicBezTo>
                  <a:pt x="4437721" y="4837759"/>
                  <a:pt x="4397569" y="4905997"/>
                  <a:pt x="4397314" y="4964397"/>
                </a:cubicBezTo>
                <a:cubicBezTo>
                  <a:pt x="4363407" y="4989414"/>
                  <a:pt x="4392349" y="4977986"/>
                  <a:pt x="4380606" y="5008665"/>
                </a:cubicBezTo>
                <a:cubicBezTo>
                  <a:pt x="4407778" y="5005114"/>
                  <a:pt x="4358378" y="5044304"/>
                  <a:pt x="4386649" y="5051823"/>
                </a:cubicBezTo>
                <a:cubicBezTo>
                  <a:pt x="4383620" y="5057169"/>
                  <a:pt x="4379789" y="5062109"/>
                  <a:pt x="4375733" y="5067011"/>
                </a:cubicBezTo>
                <a:lnTo>
                  <a:pt x="4373624" y="5069584"/>
                </a:lnTo>
                <a:lnTo>
                  <a:pt x="4370134" y="5080883"/>
                </a:lnTo>
                <a:lnTo>
                  <a:pt x="4362957" y="5082819"/>
                </a:lnTo>
                <a:lnTo>
                  <a:pt x="4333195" y="5221840"/>
                </a:lnTo>
                <a:cubicBezTo>
                  <a:pt x="4335888" y="5234770"/>
                  <a:pt x="4329894" y="5274591"/>
                  <a:pt x="4320037" y="5281999"/>
                </a:cubicBezTo>
                <a:cubicBezTo>
                  <a:pt x="4316990" y="5290274"/>
                  <a:pt x="4318795" y="5300010"/>
                  <a:pt x="4308816" y="5303704"/>
                </a:cubicBezTo>
                <a:cubicBezTo>
                  <a:pt x="4300851" y="5321498"/>
                  <a:pt x="4282560" y="5362240"/>
                  <a:pt x="4272244" y="5388756"/>
                </a:cubicBezTo>
                <a:cubicBezTo>
                  <a:pt x="4281980" y="5405143"/>
                  <a:pt x="4255067" y="5425092"/>
                  <a:pt x="4246915" y="5462809"/>
                </a:cubicBezTo>
                <a:cubicBezTo>
                  <a:pt x="4258299" y="5480842"/>
                  <a:pt x="4241233" y="5488203"/>
                  <a:pt x="4255030" y="5521632"/>
                </a:cubicBezTo>
                <a:cubicBezTo>
                  <a:pt x="4253005" y="5522647"/>
                  <a:pt x="4251068" y="5523996"/>
                  <a:pt x="4249277" y="5525636"/>
                </a:cubicBezTo>
                <a:cubicBezTo>
                  <a:pt x="4238872" y="5535166"/>
                  <a:pt x="4235581" y="5552275"/>
                  <a:pt x="4241924" y="5563850"/>
                </a:cubicBezTo>
                <a:cubicBezTo>
                  <a:pt x="4259047" y="5616453"/>
                  <a:pt x="4250256" y="5660812"/>
                  <a:pt x="4248240" y="5703386"/>
                </a:cubicBezTo>
                <a:cubicBezTo>
                  <a:pt x="4243085" y="5751111"/>
                  <a:pt x="4218929" y="5715189"/>
                  <a:pt x="4232982" y="5777907"/>
                </a:cubicBezTo>
                <a:cubicBezTo>
                  <a:pt x="4221558" y="5782651"/>
                  <a:pt x="4219728" y="5790057"/>
                  <a:pt x="4222394" y="5803443"/>
                </a:cubicBezTo>
                <a:cubicBezTo>
                  <a:pt x="4219121" y="5826511"/>
                  <a:pt x="4193576" y="5820653"/>
                  <a:pt x="4204974" y="5846279"/>
                </a:cubicBezTo>
                <a:cubicBezTo>
                  <a:pt x="4191825" y="5839931"/>
                  <a:pt x="4191753" y="5888934"/>
                  <a:pt x="4179217" y="5876046"/>
                </a:cubicBezTo>
                <a:cubicBezTo>
                  <a:pt x="4163863" y="5888983"/>
                  <a:pt x="4183376" y="5899672"/>
                  <a:pt x="4169698" y="5912761"/>
                </a:cubicBezTo>
                <a:cubicBezTo>
                  <a:pt x="4164113" y="5929085"/>
                  <a:pt x="4186281" y="5905514"/>
                  <a:pt x="4183963" y="5924201"/>
                </a:cubicBezTo>
                <a:lnTo>
                  <a:pt x="4143073" y="6020347"/>
                </a:lnTo>
                <a:cubicBezTo>
                  <a:pt x="4148635" y="6035084"/>
                  <a:pt x="4142583" y="6045204"/>
                  <a:pt x="4132699" y="6054447"/>
                </a:cubicBezTo>
                <a:cubicBezTo>
                  <a:pt x="4128762" y="6085993"/>
                  <a:pt x="4111337" y="6112491"/>
                  <a:pt x="4099744" y="6146773"/>
                </a:cubicBezTo>
                <a:cubicBezTo>
                  <a:pt x="4101611" y="6186210"/>
                  <a:pt x="4075513" y="6201974"/>
                  <a:pt x="4063216" y="6238624"/>
                </a:cubicBezTo>
                <a:cubicBezTo>
                  <a:pt x="4076714" y="6279119"/>
                  <a:pt x="4027194" y="6257865"/>
                  <a:pt x="4021696" y="6289517"/>
                </a:cubicBezTo>
                <a:cubicBezTo>
                  <a:pt x="4030060" y="6343907"/>
                  <a:pt x="4004638" y="6285373"/>
                  <a:pt x="3993817" y="6365399"/>
                </a:cubicBezTo>
                <a:cubicBezTo>
                  <a:pt x="3996125" y="6370415"/>
                  <a:pt x="3990553" y="6379380"/>
                  <a:pt x="3986236" y="6377584"/>
                </a:cubicBezTo>
                <a:cubicBezTo>
                  <a:pt x="3984044" y="6395147"/>
                  <a:pt x="3911719" y="6484083"/>
                  <a:pt x="3911599" y="6509659"/>
                </a:cubicBezTo>
                <a:cubicBezTo>
                  <a:pt x="3888028" y="6555694"/>
                  <a:pt x="3870378" y="6548451"/>
                  <a:pt x="3858869" y="6582751"/>
                </a:cubicBezTo>
                <a:cubicBezTo>
                  <a:pt x="3834576" y="6620569"/>
                  <a:pt x="3820634" y="6692927"/>
                  <a:pt x="3770950" y="6757987"/>
                </a:cubicBezTo>
                <a:lnTo>
                  <a:pt x="3749766" y="6858000"/>
                </a:lnTo>
                <a:lnTo>
                  <a:pt x="12348" y="6858000"/>
                </a:lnTo>
                <a:lnTo>
                  <a:pt x="0" y="6725668"/>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id="{486380CC-BE0C-9316-B63D-212834F6823E}"/>
              </a:ext>
            </a:extLst>
          </p:cNvPr>
          <p:cNvSpPr>
            <a:spLocks noGrp="1"/>
          </p:cNvSpPr>
          <p:nvPr>
            <p:ph type="title"/>
          </p:nvPr>
        </p:nvSpPr>
        <p:spPr>
          <a:xfrm>
            <a:off x="1137038" y="896469"/>
            <a:ext cx="3820630" cy="3005643"/>
          </a:xfrm>
        </p:spPr>
        <p:txBody>
          <a:bodyPr anchor="t">
            <a:normAutofit/>
          </a:bodyPr>
          <a:lstStyle/>
          <a:p>
            <a:r>
              <a:rPr lang="de-DE" sz="4100" dirty="0">
                <a:solidFill>
                  <a:schemeClr val="tx1">
                    <a:lumMod val="85000"/>
                    <a:lumOff val="15000"/>
                  </a:schemeClr>
                </a:solidFill>
              </a:rPr>
              <a:t>Angebot und Nachfrage </a:t>
            </a:r>
            <a:r>
              <a:rPr lang="de-DE" sz="4100" b="1" dirty="0">
                <a:solidFill>
                  <a:schemeClr val="tx1">
                    <a:lumMod val="85000"/>
                    <a:lumOff val="15000"/>
                  </a:schemeClr>
                </a:solidFill>
              </a:rPr>
              <a:t>nähern sich wieder</a:t>
            </a:r>
            <a:r>
              <a:rPr lang="de-DE" sz="4100" dirty="0">
                <a:solidFill>
                  <a:schemeClr val="tx1">
                    <a:lumMod val="85000"/>
                    <a:lumOff val="15000"/>
                  </a:schemeClr>
                </a:solidFill>
              </a:rPr>
              <a:t> </a:t>
            </a:r>
            <a:r>
              <a:rPr lang="de-DE" sz="4100" b="1" dirty="0">
                <a:solidFill>
                  <a:schemeClr val="tx1">
                    <a:lumMod val="85000"/>
                    <a:lumOff val="15000"/>
                  </a:schemeClr>
                </a:solidFill>
              </a:rPr>
              <a:t>an</a:t>
            </a:r>
            <a:endParaRPr lang="de-DE" sz="4100" b="1" dirty="0">
              <a:solidFill>
                <a:schemeClr val="accent1"/>
              </a:solidFill>
            </a:endParaRPr>
          </a:p>
        </p:txBody>
      </p:sp>
      <p:sp>
        <p:nvSpPr>
          <p:cNvPr id="3" name="Inhaltsplatzhalter 2">
            <a:extLst>
              <a:ext uri="{FF2B5EF4-FFF2-40B4-BE49-F238E27FC236}">
                <a16:creationId xmlns:a16="http://schemas.microsoft.com/office/drawing/2014/main" id="{81C06A1B-54F6-8314-72A9-FA58DB85E35B}"/>
              </a:ext>
            </a:extLst>
          </p:cNvPr>
          <p:cNvSpPr>
            <a:spLocks noGrp="1"/>
          </p:cNvSpPr>
          <p:nvPr>
            <p:ph idx="1"/>
          </p:nvPr>
        </p:nvSpPr>
        <p:spPr>
          <a:xfrm>
            <a:off x="6096000" y="896469"/>
            <a:ext cx="4957667" cy="5319430"/>
          </a:xfrm>
        </p:spPr>
        <p:txBody>
          <a:bodyPr>
            <a:normAutofit/>
          </a:bodyPr>
          <a:lstStyle/>
          <a:p>
            <a:endParaRPr lang="de-AT" sz="20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de-AT" sz="20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r>
              <a:rPr lang="de-AT" sz="2000" dirty="0"/>
              <a:t>Natürlich will der oder die </a:t>
            </a:r>
            <a:r>
              <a:rPr lang="de-AT" sz="2000" dirty="0" err="1"/>
              <a:t>Anbieter:in</a:t>
            </a:r>
            <a:r>
              <a:rPr lang="de-AT" sz="2000" dirty="0"/>
              <a:t> die Flaschen aber loswerden. Immerhin laufen sie ja auch irgendwann ab.</a:t>
            </a:r>
          </a:p>
          <a:p>
            <a:r>
              <a:rPr lang="de-AT" sz="2000" dirty="0"/>
              <a:t>Deshalb wird er oder sie den </a:t>
            </a:r>
            <a:r>
              <a:rPr lang="de-AT" sz="2000" b="1" dirty="0"/>
              <a:t>Preis</a:t>
            </a:r>
            <a:r>
              <a:rPr lang="de-AT" sz="2000" dirty="0"/>
              <a:t> </a:t>
            </a:r>
            <a:r>
              <a:rPr lang="de-AT" sz="2000" b="1" dirty="0"/>
              <a:t>anpassen</a:t>
            </a:r>
            <a:r>
              <a:rPr lang="de-AT" sz="2000" dirty="0"/>
              <a:t> und reduzieren. </a:t>
            </a:r>
          </a:p>
          <a:p>
            <a:r>
              <a:rPr lang="de-AT" sz="2000" dirty="0"/>
              <a:t>Bei </a:t>
            </a:r>
            <a:r>
              <a:rPr lang="de-AT" sz="2000" b="1" dirty="0"/>
              <a:t>niedrigerem Preis steigt die Nachfrage wiede</a:t>
            </a:r>
            <a:r>
              <a:rPr lang="de-AT" sz="2000" dirty="0"/>
              <a:t>r und die Flaschen werden höchstwahrscheinlich gekauft werden. </a:t>
            </a:r>
          </a:p>
        </p:txBody>
      </p:sp>
      <p:sp>
        <p:nvSpPr>
          <p:cNvPr id="6" name="Foliennummernplatzhalter 5">
            <a:extLst>
              <a:ext uri="{FF2B5EF4-FFF2-40B4-BE49-F238E27FC236}">
                <a16:creationId xmlns:a16="http://schemas.microsoft.com/office/drawing/2014/main" id="{FBFC03F1-7012-C7E5-974F-8B0D8B9440D6}"/>
              </a:ext>
            </a:extLst>
          </p:cNvPr>
          <p:cNvSpPr>
            <a:spLocks noGrp="1"/>
          </p:cNvSpPr>
          <p:nvPr>
            <p:ph type="sldNum" sz="quarter" idx="12"/>
          </p:nvPr>
        </p:nvSpPr>
        <p:spPr/>
        <p:txBody>
          <a:bodyPr/>
          <a:lstStyle/>
          <a:p>
            <a:fld id="{6E3410CA-0731-5848-9586-6545443EC970}" type="slidenum">
              <a:rPr lang="de-DE" smtClean="0"/>
              <a:t>10</a:t>
            </a:fld>
            <a:endParaRPr lang="de-DE"/>
          </a:p>
        </p:txBody>
      </p:sp>
    </p:spTree>
    <p:extLst>
      <p:ext uri="{BB962C8B-B14F-4D97-AF65-F5344CB8AC3E}">
        <p14:creationId xmlns:p14="http://schemas.microsoft.com/office/powerpoint/2010/main" val="1958649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821940F-7A1D-4ACC-85B4-A932898A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16674508-81D3-48CF-96BF-7FC60EAA57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741994" cy="6858000"/>
          </a:xfrm>
          <a:custGeom>
            <a:avLst/>
            <a:gdLst>
              <a:gd name="connsiteX0" fmla="*/ 0 w 6568309"/>
              <a:gd name="connsiteY0" fmla="*/ 0 h 6858000"/>
              <a:gd name="connsiteX1" fmla="*/ 362841 w 6568309"/>
              <a:gd name="connsiteY1" fmla="*/ 0 h 6858000"/>
              <a:gd name="connsiteX2" fmla="*/ 523269 w 6568309"/>
              <a:gd name="connsiteY2" fmla="*/ 0 h 6858000"/>
              <a:gd name="connsiteX3" fmla="*/ 1343025 w 6568309"/>
              <a:gd name="connsiteY3" fmla="*/ 0 h 6858000"/>
              <a:gd name="connsiteX4" fmla="*/ 1705866 w 6568309"/>
              <a:gd name="connsiteY4" fmla="*/ 0 h 6858000"/>
              <a:gd name="connsiteX5" fmla="*/ 1866294 w 6568309"/>
              <a:gd name="connsiteY5" fmla="*/ 0 h 6858000"/>
              <a:gd name="connsiteX6" fmla="*/ 5225154 w 6568309"/>
              <a:gd name="connsiteY6" fmla="*/ 0 h 6858000"/>
              <a:gd name="connsiteX7" fmla="*/ 6568179 w 6568309"/>
              <a:gd name="connsiteY7" fmla="*/ 0 h 6858000"/>
              <a:gd name="connsiteX8" fmla="*/ 6568309 w 6568309"/>
              <a:gd name="connsiteY8" fmla="*/ 1 h 6858000"/>
              <a:gd name="connsiteX9" fmla="*/ 6562951 w 6568309"/>
              <a:gd name="connsiteY9" fmla="*/ 30700 h 6858000"/>
              <a:gd name="connsiteX10" fmla="*/ 6547446 w 6568309"/>
              <a:gd name="connsiteY10" fmla="*/ 310025 h 6858000"/>
              <a:gd name="connsiteX11" fmla="*/ 6558316 w 6568309"/>
              <a:gd name="connsiteY11" fmla="*/ 443960 h 6858000"/>
              <a:gd name="connsiteX12" fmla="*/ 6528896 w 6568309"/>
              <a:gd name="connsiteY12" fmla="*/ 642659 h 6858000"/>
              <a:gd name="connsiteX13" fmla="*/ 6523095 w 6568309"/>
              <a:gd name="connsiteY13" fmla="*/ 673307 h 6858000"/>
              <a:gd name="connsiteX14" fmla="*/ 6496169 w 6568309"/>
              <a:gd name="connsiteY14" fmla="*/ 839641 h 6858000"/>
              <a:gd name="connsiteX15" fmla="*/ 6450789 w 6568309"/>
              <a:gd name="connsiteY15" fmla="*/ 958357 h 6858000"/>
              <a:gd name="connsiteX16" fmla="*/ 6453996 w 6568309"/>
              <a:gd name="connsiteY16" fmla="*/ 963398 h 6858000"/>
              <a:gd name="connsiteX17" fmla="*/ 6419467 w 6568309"/>
              <a:gd name="connsiteY17" fmla="*/ 1117169 h 6858000"/>
              <a:gd name="connsiteX18" fmla="*/ 6417348 w 6568309"/>
              <a:gd name="connsiteY18" fmla="*/ 1144352 h 6858000"/>
              <a:gd name="connsiteX19" fmla="*/ 6418473 w 6568309"/>
              <a:gd name="connsiteY19" fmla="*/ 1164484 h 6858000"/>
              <a:gd name="connsiteX20" fmla="*/ 6406979 w 6568309"/>
              <a:gd name="connsiteY20" fmla="*/ 1213829 h 6858000"/>
              <a:gd name="connsiteX21" fmla="*/ 6381928 w 6568309"/>
              <a:gd name="connsiteY21" fmla="*/ 1294823 h 6858000"/>
              <a:gd name="connsiteX22" fmla="*/ 6377948 w 6568309"/>
              <a:gd name="connsiteY22" fmla="*/ 1312193 h 6858000"/>
              <a:gd name="connsiteX23" fmla="*/ 6379894 w 6568309"/>
              <a:gd name="connsiteY23" fmla="*/ 1327626 h 6858000"/>
              <a:gd name="connsiteX24" fmla="*/ 6385024 w 6568309"/>
              <a:gd name="connsiteY24" fmla="*/ 1331644 h 6858000"/>
              <a:gd name="connsiteX25" fmla="*/ 6383696 w 6568309"/>
              <a:gd name="connsiteY25" fmla="*/ 1341276 h 6858000"/>
              <a:gd name="connsiteX26" fmla="*/ 6384464 w 6568309"/>
              <a:gd name="connsiteY26" fmla="*/ 1343945 h 6858000"/>
              <a:gd name="connsiteX27" fmla="*/ 6387748 w 6568309"/>
              <a:gd name="connsiteY27" fmla="*/ 1359134 h 6858000"/>
              <a:gd name="connsiteX28" fmla="*/ 6364157 w 6568309"/>
              <a:gd name="connsiteY28" fmla="*/ 1427803 h 6858000"/>
              <a:gd name="connsiteX29" fmla="*/ 6335874 w 6568309"/>
              <a:gd name="connsiteY29" fmla="*/ 1540278 h 6858000"/>
              <a:gd name="connsiteX30" fmla="*/ 6331892 w 6568309"/>
              <a:gd name="connsiteY30" fmla="*/ 1547262 h 6858000"/>
              <a:gd name="connsiteX31" fmla="*/ 6332744 w 6568309"/>
              <a:gd name="connsiteY31" fmla="*/ 1577056 h 6858000"/>
              <a:gd name="connsiteX32" fmla="*/ 6333604 w 6568309"/>
              <a:gd name="connsiteY32" fmla="*/ 1595898 h 6858000"/>
              <a:gd name="connsiteX33" fmla="*/ 6324749 w 6568309"/>
              <a:gd name="connsiteY33" fmla="*/ 1703726 h 6858000"/>
              <a:gd name="connsiteX34" fmla="*/ 6329594 w 6568309"/>
              <a:gd name="connsiteY34" fmla="*/ 1809535 h 6858000"/>
              <a:gd name="connsiteX35" fmla="*/ 6329062 w 6568309"/>
              <a:gd name="connsiteY35" fmla="*/ 2018310 h 6858000"/>
              <a:gd name="connsiteX36" fmla="*/ 6321735 w 6568309"/>
              <a:gd name="connsiteY36" fmla="*/ 2071355 h 6858000"/>
              <a:gd name="connsiteX37" fmla="*/ 6322678 w 6568309"/>
              <a:gd name="connsiteY37" fmla="*/ 2141166 h 6858000"/>
              <a:gd name="connsiteX38" fmla="*/ 6321340 w 6568309"/>
              <a:gd name="connsiteY38" fmla="*/ 2154548 h 6858000"/>
              <a:gd name="connsiteX39" fmla="*/ 6316582 w 6568309"/>
              <a:gd name="connsiteY39" fmla="*/ 2158153 h 6858000"/>
              <a:gd name="connsiteX40" fmla="*/ 6311428 w 6568309"/>
              <a:gd name="connsiteY40" fmla="*/ 2178174 h 6858000"/>
              <a:gd name="connsiteX41" fmla="*/ 6310192 w 6568309"/>
              <a:gd name="connsiteY41" fmla="*/ 2202858 h 6858000"/>
              <a:gd name="connsiteX42" fmla="*/ 6309211 w 6568309"/>
              <a:gd name="connsiteY42" fmla="*/ 2320214 h 6858000"/>
              <a:gd name="connsiteX43" fmla="*/ 6300151 w 6568309"/>
              <a:gd name="connsiteY43" fmla="*/ 2417011 h 6858000"/>
              <a:gd name="connsiteX44" fmla="*/ 6295176 w 6568309"/>
              <a:gd name="connsiteY44" fmla="*/ 2454207 h 6858000"/>
              <a:gd name="connsiteX45" fmla="*/ 6293727 w 6568309"/>
              <a:gd name="connsiteY45" fmla="*/ 2487203 h 6858000"/>
              <a:gd name="connsiteX46" fmla="*/ 6285477 w 6568309"/>
              <a:gd name="connsiteY46" fmla="*/ 2512282 h 6858000"/>
              <a:gd name="connsiteX47" fmla="*/ 6286205 w 6568309"/>
              <a:gd name="connsiteY47" fmla="*/ 2514318 h 6858000"/>
              <a:gd name="connsiteX48" fmla="*/ 6304629 w 6568309"/>
              <a:gd name="connsiteY48" fmla="*/ 2574334 h 6858000"/>
              <a:gd name="connsiteX49" fmla="*/ 6303842 w 6568309"/>
              <a:gd name="connsiteY49" fmla="*/ 2579877 h 6858000"/>
              <a:gd name="connsiteX50" fmla="*/ 6303953 w 6568309"/>
              <a:gd name="connsiteY50" fmla="*/ 2608928 h 6858000"/>
              <a:gd name="connsiteX51" fmla="*/ 6303530 w 6568309"/>
              <a:gd name="connsiteY51" fmla="*/ 2613111 h 6858000"/>
              <a:gd name="connsiteX52" fmla="*/ 6297474 w 6568309"/>
              <a:gd name="connsiteY52" fmla="*/ 2621996 h 6858000"/>
              <a:gd name="connsiteX53" fmla="*/ 6299263 w 6568309"/>
              <a:gd name="connsiteY53" fmla="*/ 2634265 h 6858000"/>
              <a:gd name="connsiteX54" fmla="*/ 6293065 w 6568309"/>
              <a:gd name="connsiteY54" fmla="*/ 2647237 h 6858000"/>
              <a:gd name="connsiteX55" fmla="*/ 6297496 w 6568309"/>
              <a:gd name="connsiteY55" fmla="*/ 2650786 h 6858000"/>
              <a:gd name="connsiteX56" fmla="*/ 6301708 w 6568309"/>
              <a:gd name="connsiteY56" fmla="*/ 2661993 h 6858000"/>
              <a:gd name="connsiteX57" fmla="*/ 6295884 w 6568309"/>
              <a:gd name="connsiteY57" fmla="*/ 2670949 h 6858000"/>
              <a:gd name="connsiteX58" fmla="*/ 6291714 w 6568309"/>
              <a:gd name="connsiteY58" fmla="*/ 2690255 h 6858000"/>
              <a:gd name="connsiteX59" fmla="*/ 6292327 w 6568309"/>
              <a:gd name="connsiteY59" fmla="*/ 2695683 h 6858000"/>
              <a:gd name="connsiteX60" fmla="*/ 6284410 w 6568309"/>
              <a:gd name="connsiteY60" fmla="*/ 2713964 h 6858000"/>
              <a:gd name="connsiteX61" fmla="*/ 6280410 w 6568309"/>
              <a:gd name="connsiteY61" fmla="*/ 2730175 h 6858000"/>
              <a:gd name="connsiteX62" fmla="*/ 6288082 w 6568309"/>
              <a:gd name="connsiteY62" fmla="*/ 2763497 h 6858000"/>
              <a:gd name="connsiteX63" fmla="*/ 6260924 w 6568309"/>
              <a:gd name="connsiteY63" fmla="*/ 3051539 h 6858000"/>
              <a:gd name="connsiteX64" fmla="*/ 6210151 w 6568309"/>
              <a:gd name="connsiteY64" fmla="*/ 3335396 h 6858000"/>
              <a:gd name="connsiteX65" fmla="*/ 6212034 w 6568309"/>
              <a:gd name="connsiteY65" fmla="*/ 3456509 h 6858000"/>
              <a:gd name="connsiteX66" fmla="*/ 6197490 w 6568309"/>
              <a:gd name="connsiteY66" fmla="*/ 3531827 h 6858000"/>
              <a:gd name="connsiteX67" fmla="*/ 6208018 w 6568309"/>
              <a:gd name="connsiteY67" fmla="*/ 3570877 h 6858000"/>
              <a:gd name="connsiteX68" fmla="*/ 6205920 w 6568309"/>
              <a:gd name="connsiteY68" fmla="*/ 3583849 h 6858000"/>
              <a:gd name="connsiteX69" fmla="*/ 6199616 w 6568309"/>
              <a:gd name="connsiteY69" fmla="*/ 3592763 h 6858000"/>
              <a:gd name="connsiteX70" fmla="*/ 6181288 w 6568309"/>
              <a:gd name="connsiteY70" fmla="*/ 3653485 h 6858000"/>
              <a:gd name="connsiteX71" fmla="*/ 6175963 w 6568309"/>
              <a:gd name="connsiteY71" fmla="*/ 3670528 h 6858000"/>
              <a:gd name="connsiteX72" fmla="*/ 6176722 w 6568309"/>
              <a:gd name="connsiteY72" fmla="*/ 3685990 h 6858000"/>
              <a:gd name="connsiteX73" fmla="*/ 6181549 w 6568309"/>
              <a:gd name="connsiteY73" fmla="*/ 3690283 h 6858000"/>
              <a:gd name="connsiteX74" fmla="*/ 6179476 w 6568309"/>
              <a:gd name="connsiteY74" fmla="*/ 3699787 h 6858000"/>
              <a:gd name="connsiteX75" fmla="*/ 6180040 w 6568309"/>
              <a:gd name="connsiteY75" fmla="*/ 3702486 h 6858000"/>
              <a:gd name="connsiteX76" fmla="*/ 6182155 w 6568309"/>
              <a:gd name="connsiteY76" fmla="*/ 3717784 h 6858000"/>
              <a:gd name="connsiteX77" fmla="*/ 6158980 w 6568309"/>
              <a:gd name="connsiteY77" fmla="*/ 3746229 h 6858000"/>
              <a:gd name="connsiteX78" fmla="*/ 6096049 w 6568309"/>
              <a:gd name="connsiteY78" fmla="*/ 3924910 h 6858000"/>
              <a:gd name="connsiteX79" fmla="*/ 6069712 w 6568309"/>
              <a:gd name="connsiteY79" fmla="*/ 3989353 h 6858000"/>
              <a:gd name="connsiteX80" fmla="*/ 6067330 w 6568309"/>
              <a:gd name="connsiteY80" fmla="*/ 4033899 h 6858000"/>
              <a:gd name="connsiteX81" fmla="*/ 6061081 w 6568309"/>
              <a:gd name="connsiteY81" fmla="*/ 4142250 h 6858000"/>
              <a:gd name="connsiteX82" fmla="*/ 6042858 w 6568309"/>
              <a:gd name="connsiteY82" fmla="*/ 4329442 h 6858000"/>
              <a:gd name="connsiteX83" fmla="*/ 6034182 w 6568309"/>
              <a:gd name="connsiteY83" fmla="*/ 4456184 h 6858000"/>
              <a:gd name="connsiteX84" fmla="*/ 6029178 w 6568309"/>
              <a:gd name="connsiteY84" fmla="*/ 4468478 h 6858000"/>
              <a:gd name="connsiteX85" fmla="*/ 6029974 w 6568309"/>
              <a:gd name="connsiteY85" fmla="*/ 4469862 h 6858000"/>
              <a:gd name="connsiteX86" fmla="*/ 6028340 w 6568309"/>
              <a:gd name="connsiteY86" fmla="*/ 4483797 h 6858000"/>
              <a:gd name="connsiteX87" fmla="*/ 6025168 w 6568309"/>
              <a:gd name="connsiteY87" fmla="*/ 4487091 h 6858000"/>
              <a:gd name="connsiteX88" fmla="*/ 6023164 w 6568309"/>
              <a:gd name="connsiteY88" fmla="*/ 4496728 h 6858000"/>
              <a:gd name="connsiteX89" fmla="*/ 6016839 w 6568309"/>
              <a:gd name="connsiteY89" fmla="*/ 4515918 h 6858000"/>
              <a:gd name="connsiteX90" fmla="*/ 6017886 w 6568309"/>
              <a:gd name="connsiteY90" fmla="*/ 4519316 h 6858000"/>
              <a:gd name="connsiteX91" fmla="*/ 6011819 w 6568309"/>
              <a:gd name="connsiteY91" fmla="*/ 4547957 h 6858000"/>
              <a:gd name="connsiteX92" fmla="*/ 6012791 w 6568309"/>
              <a:gd name="connsiteY92" fmla="*/ 4548262 h 6858000"/>
              <a:gd name="connsiteX93" fmla="*/ 6015703 w 6568309"/>
              <a:gd name="connsiteY93" fmla="*/ 4555939 h 6858000"/>
              <a:gd name="connsiteX94" fmla="*/ 6018854 w 6568309"/>
              <a:gd name="connsiteY94" fmla="*/ 4570815 h 6858000"/>
              <a:gd name="connsiteX95" fmla="*/ 6033000 w 6568309"/>
              <a:gd name="connsiteY95" fmla="*/ 4633846 h 6858000"/>
              <a:gd name="connsiteX96" fmla="*/ 6032325 w 6568309"/>
              <a:gd name="connsiteY96" fmla="*/ 4639816 h 6858000"/>
              <a:gd name="connsiteX97" fmla="*/ 6032549 w 6568309"/>
              <a:gd name="connsiteY97" fmla="*/ 4639923 h 6858000"/>
              <a:gd name="connsiteX98" fmla="*/ 6032309 w 6568309"/>
              <a:gd name="connsiteY98" fmla="*/ 4646192 h 6858000"/>
              <a:gd name="connsiteX99" fmla="*/ 6031095 w 6568309"/>
              <a:gd name="connsiteY99" fmla="*/ 4650706 h 6858000"/>
              <a:gd name="connsiteX100" fmla="*/ 6029786 w 6568309"/>
              <a:gd name="connsiteY100" fmla="*/ 4662290 h 6858000"/>
              <a:gd name="connsiteX101" fmla="*/ 6030911 w 6568309"/>
              <a:gd name="connsiteY101" fmla="*/ 4666180 h 6858000"/>
              <a:gd name="connsiteX102" fmla="*/ 6033630 w 6568309"/>
              <a:gd name="connsiteY102" fmla="*/ 4667585 h 6858000"/>
              <a:gd name="connsiteX103" fmla="*/ 6033189 w 6568309"/>
              <a:gd name="connsiteY103" fmla="*/ 4668660 h 6858000"/>
              <a:gd name="connsiteX104" fmla="*/ 6038764 w 6568309"/>
              <a:gd name="connsiteY104" fmla="*/ 4689807 h 6858000"/>
              <a:gd name="connsiteX105" fmla="*/ 6042217 w 6568309"/>
              <a:gd name="connsiteY105" fmla="*/ 4737890 h 6858000"/>
              <a:gd name="connsiteX106" fmla="*/ 6040543 w 6568309"/>
              <a:gd name="connsiteY106" fmla="*/ 4765657 h 6858000"/>
              <a:gd name="connsiteX107" fmla="*/ 6039956 w 6568309"/>
              <a:gd name="connsiteY107" fmla="*/ 4841463 h 6858000"/>
              <a:gd name="connsiteX108" fmla="*/ 6057123 w 6568309"/>
              <a:gd name="connsiteY108" fmla="*/ 4969863 h 6858000"/>
              <a:gd name="connsiteX109" fmla="*/ 6055039 w 6568309"/>
              <a:gd name="connsiteY109" fmla="*/ 4974028 h 6858000"/>
              <a:gd name="connsiteX110" fmla="*/ 6053462 w 6568309"/>
              <a:gd name="connsiteY110" fmla="*/ 4980318 h 6858000"/>
              <a:gd name="connsiteX111" fmla="*/ 6053643 w 6568309"/>
              <a:gd name="connsiteY111" fmla="*/ 4980501 h 6858000"/>
              <a:gd name="connsiteX112" fmla="*/ 6051733 w 6568309"/>
              <a:gd name="connsiteY112" fmla="*/ 4986338 h 6858000"/>
              <a:gd name="connsiteX113" fmla="*/ 6049602 w 6568309"/>
              <a:gd name="connsiteY113" fmla="*/ 4991296 h 6858000"/>
              <a:gd name="connsiteX114" fmla="*/ 6075165 w 6568309"/>
              <a:gd name="connsiteY114" fmla="*/ 5076895 h 6858000"/>
              <a:gd name="connsiteX115" fmla="*/ 6073751 w 6568309"/>
              <a:gd name="connsiteY115" fmla="*/ 5081568 h 6858000"/>
              <a:gd name="connsiteX116" fmla="*/ 6073150 w 6568309"/>
              <a:gd name="connsiteY116" fmla="*/ 5088173 h 6858000"/>
              <a:gd name="connsiteX117" fmla="*/ 6073355 w 6568309"/>
              <a:gd name="connsiteY117" fmla="*/ 5088300 h 6858000"/>
              <a:gd name="connsiteX118" fmla="*/ 6072362 w 6568309"/>
              <a:gd name="connsiteY118" fmla="*/ 5094558 h 6858000"/>
              <a:gd name="connsiteX119" fmla="*/ 6064726 w 6568309"/>
              <a:gd name="connsiteY119" fmla="*/ 5125620 h 6858000"/>
              <a:gd name="connsiteX120" fmla="*/ 6065415 w 6568309"/>
              <a:gd name="connsiteY120" fmla="*/ 5268004 h 6858000"/>
              <a:gd name="connsiteX121" fmla="*/ 6066081 w 6568309"/>
              <a:gd name="connsiteY121" fmla="*/ 5269530 h 6858000"/>
              <a:gd name="connsiteX122" fmla="*/ 6043407 w 6568309"/>
              <a:gd name="connsiteY122" fmla="*/ 5390941 h 6858000"/>
              <a:gd name="connsiteX123" fmla="*/ 6025377 w 6568309"/>
              <a:gd name="connsiteY123" fmla="*/ 5539927 h 6858000"/>
              <a:gd name="connsiteX124" fmla="*/ 6010052 w 6568309"/>
              <a:gd name="connsiteY124" fmla="*/ 5791594 h 6858000"/>
              <a:gd name="connsiteX125" fmla="*/ 5994220 w 6568309"/>
              <a:gd name="connsiteY125" fmla="*/ 5855206 h 6858000"/>
              <a:gd name="connsiteX126" fmla="*/ 5982580 w 6568309"/>
              <a:gd name="connsiteY126" fmla="*/ 5873582 h 6858000"/>
              <a:gd name="connsiteX127" fmla="*/ 5983608 w 6568309"/>
              <a:gd name="connsiteY127" fmla="*/ 5876037 h 6858000"/>
              <a:gd name="connsiteX128" fmla="*/ 5983535 w 6568309"/>
              <a:gd name="connsiteY128" fmla="*/ 5886534 h 6858000"/>
              <a:gd name="connsiteX129" fmla="*/ 5988737 w 6568309"/>
              <a:gd name="connsiteY129" fmla="*/ 5888644 h 6858000"/>
              <a:gd name="connsiteX130" fmla="*/ 5992371 w 6568309"/>
              <a:gd name="connsiteY130" fmla="*/ 5903832 h 6858000"/>
              <a:gd name="connsiteX131" fmla="*/ 5990780 w 6568309"/>
              <a:gd name="connsiteY131" fmla="*/ 5923391 h 6858000"/>
              <a:gd name="connsiteX132" fmla="*/ 5993870 w 6568309"/>
              <a:gd name="connsiteY132" fmla="*/ 6013205 h 6858000"/>
              <a:gd name="connsiteX133" fmla="*/ 5997673 w 6568309"/>
              <a:gd name="connsiteY133" fmla="*/ 6074018 h 6858000"/>
              <a:gd name="connsiteX134" fmla="*/ 6014840 w 6568309"/>
              <a:gd name="connsiteY134" fmla="*/ 6130837 h 6858000"/>
              <a:gd name="connsiteX135" fmla="*/ 6010704 w 6568309"/>
              <a:gd name="connsiteY135" fmla="*/ 6152982 h 6858000"/>
              <a:gd name="connsiteX136" fmla="*/ 6038294 w 6568309"/>
              <a:gd name="connsiteY136" fmla="*/ 6221100 h 6858000"/>
              <a:gd name="connsiteX137" fmla="*/ 6052331 w 6568309"/>
              <a:gd name="connsiteY137" fmla="*/ 6287550 h 6858000"/>
              <a:gd name="connsiteX138" fmla="*/ 6074143 w 6568309"/>
              <a:gd name="connsiteY138" fmla="*/ 6401595 h 6858000"/>
              <a:gd name="connsiteX139" fmla="*/ 6060199 w 6568309"/>
              <a:gd name="connsiteY139" fmla="*/ 6487110 h 6858000"/>
              <a:gd name="connsiteX140" fmla="*/ 6081156 w 6568309"/>
              <a:gd name="connsiteY140" fmla="*/ 6588589 h 6858000"/>
              <a:gd name="connsiteX141" fmla="*/ 6114944 w 6568309"/>
              <a:gd name="connsiteY141" fmla="*/ 6769963 h 6858000"/>
              <a:gd name="connsiteX142" fmla="*/ 6128950 w 6568309"/>
              <a:gd name="connsiteY142" fmla="*/ 6835814 h 6858000"/>
              <a:gd name="connsiteX143" fmla="*/ 6132536 w 6568309"/>
              <a:gd name="connsiteY143" fmla="*/ 6858000 h 6858000"/>
              <a:gd name="connsiteX144" fmla="*/ 4789511 w 6568309"/>
              <a:gd name="connsiteY144" fmla="*/ 6858000 h 6858000"/>
              <a:gd name="connsiteX145" fmla="*/ 1866294 w 6568309"/>
              <a:gd name="connsiteY145" fmla="*/ 6858000 h 6858000"/>
              <a:gd name="connsiteX146" fmla="*/ 1705866 w 6568309"/>
              <a:gd name="connsiteY146" fmla="*/ 6858000 h 6858000"/>
              <a:gd name="connsiteX147" fmla="*/ 1343025 w 6568309"/>
              <a:gd name="connsiteY147" fmla="*/ 6858000 h 6858000"/>
              <a:gd name="connsiteX148" fmla="*/ 523269 w 6568309"/>
              <a:gd name="connsiteY148" fmla="*/ 6858000 h 6858000"/>
              <a:gd name="connsiteX149" fmla="*/ 362841 w 6568309"/>
              <a:gd name="connsiteY149" fmla="*/ 6858000 h 6858000"/>
              <a:gd name="connsiteX150" fmla="*/ 0 w 6568309"/>
              <a:gd name="connsiteY15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Lst>
            <a:rect l="l" t="t" r="r" b="b"/>
            <a:pathLst>
              <a:path w="6568309" h="6858000">
                <a:moveTo>
                  <a:pt x="0" y="0"/>
                </a:moveTo>
                <a:lnTo>
                  <a:pt x="362841" y="0"/>
                </a:lnTo>
                <a:lnTo>
                  <a:pt x="523269" y="0"/>
                </a:lnTo>
                <a:lnTo>
                  <a:pt x="1343025" y="0"/>
                </a:lnTo>
                <a:lnTo>
                  <a:pt x="1705866" y="0"/>
                </a:lnTo>
                <a:lnTo>
                  <a:pt x="1866294" y="0"/>
                </a:lnTo>
                <a:lnTo>
                  <a:pt x="5225154" y="0"/>
                </a:lnTo>
                <a:lnTo>
                  <a:pt x="6568179" y="0"/>
                </a:lnTo>
                <a:lnTo>
                  <a:pt x="6568309" y="1"/>
                </a:lnTo>
                <a:lnTo>
                  <a:pt x="6562951" y="30700"/>
                </a:lnTo>
                <a:cubicBezTo>
                  <a:pt x="6559126" y="84364"/>
                  <a:pt x="6548218" y="241149"/>
                  <a:pt x="6547446" y="310025"/>
                </a:cubicBezTo>
                <a:cubicBezTo>
                  <a:pt x="6550151" y="367544"/>
                  <a:pt x="6557712" y="408251"/>
                  <a:pt x="6558316" y="443960"/>
                </a:cubicBezTo>
                <a:cubicBezTo>
                  <a:pt x="6555224" y="499397"/>
                  <a:pt x="6534767" y="604434"/>
                  <a:pt x="6528896" y="642659"/>
                </a:cubicBezTo>
                <a:cubicBezTo>
                  <a:pt x="6535204" y="657287"/>
                  <a:pt x="6515365" y="658191"/>
                  <a:pt x="6523095" y="673307"/>
                </a:cubicBezTo>
                <a:cubicBezTo>
                  <a:pt x="6523388" y="693769"/>
                  <a:pt x="6506868" y="797295"/>
                  <a:pt x="6496169" y="839641"/>
                </a:cubicBezTo>
                <a:cubicBezTo>
                  <a:pt x="6484119" y="887148"/>
                  <a:pt x="6457817" y="937731"/>
                  <a:pt x="6450789" y="958357"/>
                </a:cubicBezTo>
                <a:cubicBezTo>
                  <a:pt x="6443760" y="978983"/>
                  <a:pt x="6459217" y="936930"/>
                  <a:pt x="6453996" y="963398"/>
                </a:cubicBezTo>
                <a:cubicBezTo>
                  <a:pt x="6448777" y="989867"/>
                  <a:pt x="6425575" y="1087010"/>
                  <a:pt x="6419467" y="1117169"/>
                </a:cubicBezTo>
                <a:cubicBezTo>
                  <a:pt x="6431540" y="1118586"/>
                  <a:pt x="6409651" y="1135372"/>
                  <a:pt x="6417348" y="1144352"/>
                </a:cubicBezTo>
                <a:cubicBezTo>
                  <a:pt x="6424109" y="1150681"/>
                  <a:pt x="6419047" y="1157251"/>
                  <a:pt x="6418473" y="1164484"/>
                </a:cubicBezTo>
                <a:cubicBezTo>
                  <a:pt x="6423767" y="1173524"/>
                  <a:pt x="6413947" y="1205209"/>
                  <a:pt x="6406979" y="1213829"/>
                </a:cubicBezTo>
                <a:cubicBezTo>
                  <a:pt x="6382818" y="1235037"/>
                  <a:pt x="6400452" y="1277327"/>
                  <a:pt x="6381928" y="1294823"/>
                </a:cubicBezTo>
                <a:cubicBezTo>
                  <a:pt x="6379195" y="1300845"/>
                  <a:pt x="6378069" y="1306615"/>
                  <a:pt x="6377948" y="1312193"/>
                </a:cubicBezTo>
                <a:lnTo>
                  <a:pt x="6379894" y="1327626"/>
                </a:lnTo>
                <a:lnTo>
                  <a:pt x="6385024" y="1331644"/>
                </a:lnTo>
                <a:lnTo>
                  <a:pt x="6383696" y="1341276"/>
                </a:lnTo>
                <a:cubicBezTo>
                  <a:pt x="6383952" y="1342166"/>
                  <a:pt x="6384208" y="1343055"/>
                  <a:pt x="6384464" y="1343945"/>
                </a:cubicBezTo>
                <a:cubicBezTo>
                  <a:pt x="6385957" y="1349040"/>
                  <a:pt x="6387253" y="1354080"/>
                  <a:pt x="6387748" y="1359134"/>
                </a:cubicBezTo>
                <a:cubicBezTo>
                  <a:pt x="6384363" y="1373109"/>
                  <a:pt x="6372802" y="1397612"/>
                  <a:pt x="6364157" y="1427803"/>
                </a:cubicBezTo>
                <a:cubicBezTo>
                  <a:pt x="6348141" y="1460349"/>
                  <a:pt x="6348362" y="1505076"/>
                  <a:pt x="6335874" y="1540278"/>
                </a:cubicBezTo>
                <a:lnTo>
                  <a:pt x="6331892" y="1547262"/>
                </a:lnTo>
                <a:lnTo>
                  <a:pt x="6332744" y="1577056"/>
                </a:lnTo>
                <a:cubicBezTo>
                  <a:pt x="6335859" y="1582205"/>
                  <a:pt x="6336674" y="1589568"/>
                  <a:pt x="6333604" y="1595898"/>
                </a:cubicBezTo>
                <a:lnTo>
                  <a:pt x="6324749" y="1703726"/>
                </a:lnTo>
                <a:cubicBezTo>
                  <a:pt x="6324080" y="1739332"/>
                  <a:pt x="6318019" y="1754453"/>
                  <a:pt x="6329594" y="1809535"/>
                </a:cubicBezTo>
                <a:cubicBezTo>
                  <a:pt x="6344930" y="1868036"/>
                  <a:pt x="6323725" y="1952670"/>
                  <a:pt x="6329062" y="2018310"/>
                </a:cubicBezTo>
                <a:cubicBezTo>
                  <a:pt x="6308075" y="2053162"/>
                  <a:pt x="6326925" y="2034561"/>
                  <a:pt x="6321735" y="2071355"/>
                </a:cubicBezTo>
                <a:lnTo>
                  <a:pt x="6322678" y="2141166"/>
                </a:lnTo>
                <a:lnTo>
                  <a:pt x="6321340" y="2154548"/>
                </a:lnTo>
                <a:lnTo>
                  <a:pt x="6316582" y="2158153"/>
                </a:lnTo>
                <a:lnTo>
                  <a:pt x="6311428" y="2178174"/>
                </a:lnTo>
                <a:cubicBezTo>
                  <a:pt x="6310177" y="2185696"/>
                  <a:pt x="6309622" y="2193828"/>
                  <a:pt x="6310192" y="2202858"/>
                </a:cubicBezTo>
                <a:cubicBezTo>
                  <a:pt x="6319667" y="2232772"/>
                  <a:pt x="6296459" y="2283357"/>
                  <a:pt x="6309211" y="2320214"/>
                </a:cubicBezTo>
                <a:cubicBezTo>
                  <a:pt x="6307537" y="2355906"/>
                  <a:pt x="6302490" y="2394678"/>
                  <a:pt x="6300151" y="2417011"/>
                </a:cubicBezTo>
                <a:cubicBezTo>
                  <a:pt x="6292303" y="2426377"/>
                  <a:pt x="6304439" y="2456509"/>
                  <a:pt x="6295176" y="2454207"/>
                </a:cubicBezTo>
                <a:cubicBezTo>
                  <a:pt x="6299335" y="2464947"/>
                  <a:pt x="6297305" y="2476105"/>
                  <a:pt x="6293727" y="2487203"/>
                </a:cubicBezTo>
                <a:lnTo>
                  <a:pt x="6285477" y="2512282"/>
                </a:lnTo>
                <a:cubicBezTo>
                  <a:pt x="6285720" y="2512961"/>
                  <a:pt x="6285962" y="2513640"/>
                  <a:pt x="6286205" y="2514318"/>
                </a:cubicBezTo>
                <a:cubicBezTo>
                  <a:pt x="6292347" y="2534324"/>
                  <a:pt x="6298487" y="2554328"/>
                  <a:pt x="6304629" y="2574334"/>
                </a:cubicBezTo>
                <a:lnTo>
                  <a:pt x="6303842" y="2579877"/>
                </a:lnTo>
                <a:cubicBezTo>
                  <a:pt x="6303729" y="2585644"/>
                  <a:pt x="6304006" y="2603388"/>
                  <a:pt x="6303953" y="2608928"/>
                </a:cubicBezTo>
                <a:lnTo>
                  <a:pt x="6303530" y="2613111"/>
                </a:lnTo>
                <a:lnTo>
                  <a:pt x="6297474" y="2621996"/>
                </a:lnTo>
                <a:lnTo>
                  <a:pt x="6299263" y="2634265"/>
                </a:lnTo>
                <a:lnTo>
                  <a:pt x="6293065" y="2647237"/>
                </a:lnTo>
                <a:cubicBezTo>
                  <a:pt x="6294685" y="2648158"/>
                  <a:pt x="6296180" y="2649356"/>
                  <a:pt x="6297496" y="2650786"/>
                </a:cubicBezTo>
                <a:lnTo>
                  <a:pt x="6301708" y="2661993"/>
                </a:lnTo>
                <a:lnTo>
                  <a:pt x="6295884" y="2670949"/>
                </a:lnTo>
                <a:cubicBezTo>
                  <a:pt x="6304913" y="2672007"/>
                  <a:pt x="6294429" y="2681695"/>
                  <a:pt x="6291714" y="2690255"/>
                </a:cubicBezTo>
                <a:lnTo>
                  <a:pt x="6292327" y="2695683"/>
                </a:lnTo>
                <a:lnTo>
                  <a:pt x="6284410" y="2713964"/>
                </a:lnTo>
                <a:lnTo>
                  <a:pt x="6280410" y="2730175"/>
                </a:lnTo>
                <a:lnTo>
                  <a:pt x="6288082" y="2763497"/>
                </a:lnTo>
                <a:lnTo>
                  <a:pt x="6260924" y="3051539"/>
                </a:lnTo>
                <a:cubicBezTo>
                  <a:pt x="6251455" y="3165645"/>
                  <a:pt x="6222174" y="3216611"/>
                  <a:pt x="6210151" y="3335396"/>
                </a:cubicBezTo>
                <a:lnTo>
                  <a:pt x="6212034" y="3456509"/>
                </a:lnTo>
                <a:lnTo>
                  <a:pt x="6197490" y="3531827"/>
                </a:lnTo>
                <a:lnTo>
                  <a:pt x="6208018" y="3570877"/>
                </a:lnTo>
                <a:lnTo>
                  <a:pt x="6205920" y="3583849"/>
                </a:lnTo>
                <a:lnTo>
                  <a:pt x="6199616" y="3592763"/>
                </a:lnTo>
                <a:cubicBezTo>
                  <a:pt x="6191839" y="3613948"/>
                  <a:pt x="6196204" y="3641245"/>
                  <a:pt x="6181288" y="3653485"/>
                </a:cubicBezTo>
                <a:cubicBezTo>
                  <a:pt x="6178087" y="3659316"/>
                  <a:pt x="6176516" y="3664985"/>
                  <a:pt x="6175963" y="3670528"/>
                </a:cubicBezTo>
                <a:lnTo>
                  <a:pt x="6176722" y="3685990"/>
                </a:lnTo>
                <a:lnTo>
                  <a:pt x="6181549" y="3690283"/>
                </a:lnTo>
                <a:lnTo>
                  <a:pt x="6179476" y="3699787"/>
                </a:lnTo>
                <a:cubicBezTo>
                  <a:pt x="6179664" y="3700686"/>
                  <a:pt x="6179852" y="3701586"/>
                  <a:pt x="6180040" y="3702486"/>
                </a:cubicBezTo>
                <a:cubicBezTo>
                  <a:pt x="6181140" y="3707637"/>
                  <a:pt x="6182047" y="3712728"/>
                  <a:pt x="6182155" y="3717784"/>
                </a:cubicBezTo>
                <a:cubicBezTo>
                  <a:pt x="6156678" y="3711701"/>
                  <a:pt x="6178864" y="3759789"/>
                  <a:pt x="6158980" y="3746229"/>
                </a:cubicBezTo>
                <a:cubicBezTo>
                  <a:pt x="6144630" y="3780750"/>
                  <a:pt x="6117520" y="3867558"/>
                  <a:pt x="6096049" y="3924910"/>
                </a:cubicBezTo>
                <a:lnTo>
                  <a:pt x="6069712" y="3989353"/>
                </a:lnTo>
                <a:lnTo>
                  <a:pt x="6067330" y="4033899"/>
                </a:lnTo>
                <a:cubicBezTo>
                  <a:pt x="6065506" y="4070470"/>
                  <a:pt x="6063599" y="4110146"/>
                  <a:pt x="6061081" y="4142250"/>
                </a:cubicBezTo>
                <a:cubicBezTo>
                  <a:pt x="6055260" y="4200007"/>
                  <a:pt x="6045907" y="4278998"/>
                  <a:pt x="6042858" y="4329442"/>
                </a:cubicBezTo>
                <a:cubicBezTo>
                  <a:pt x="6038376" y="4381764"/>
                  <a:pt x="6036461" y="4433012"/>
                  <a:pt x="6034182" y="4456184"/>
                </a:cubicBezTo>
                <a:lnTo>
                  <a:pt x="6029178" y="4468478"/>
                </a:lnTo>
                <a:lnTo>
                  <a:pt x="6029974" y="4469862"/>
                </a:lnTo>
                <a:cubicBezTo>
                  <a:pt x="6031287" y="4476321"/>
                  <a:pt x="6030316" y="4480555"/>
                  <a:pt x="6028340" y="4483797"/>
                </a:cubicBezTo>
                <a:lnTo>
                  <a:pt x="6025168" y="4487091"/>
                </a:lnTo>
                <a:lnTo>
                  <a:pt x="6023164" y="4496728"/>
                </a:lnTo>
                <a:lnTo>
                  <a:pt x="6016839" y="4515918"/>
                </a:lnTo>
                <a:cubicBezTo>
                  <a:pt x="6017189" y="4517049"/>
                  <a:pt x="6017537" y="4518182"/>
                  <a:pt x="6017886" y="4519316"/>
                </a:cubicBezTo>
                <a:lnTo>
                  <a:pt x="6011819" y="4547957"/>
                </a:lnTo>
                <a:lnTo>
                  <a:pt x="6012791" y="4548262"/>
                </a:lnTo>
                <a:cubicBezTo>
                  <a:pt x="6014837" y="4549595"/>
                  <a:pt x="6016087" y="4551811"/>
                  <a:pt x="6015703" y="4555939"/>
                </a:cubicBezTo>
                <a:cubicBezTo>
                  <a:pt x="6031790" y="4548276"/>
                  <a:pt x="6021405" y="4557977"/>
                  <a:pt x="6018854" y="4570815"/>
                </a:cubicBezTo>
                <a:cubicBezTo>
                  <a:pt x="6021736" y="4583801"/>
                  <a:pt x="6030754" y="4622347"/>
                  <a:pt x="6033000" y="4633846"/>
                </a:cubicBezTo>
                <a:lnTo>
                  <a:pt x="6032325" y="4639816"/>
                </a:lnTo>
                <a:lnTo>
                  <a:pt x="6032549" y="4639923"/>
                </a:lnTo>
                <a:cubicBezTo>
                  <a:pt x="6032911" y="4641190"/>
                  <a:pt x="6032878" y="4643141"/>
                  <a:pt x="6032309" y="4646192"/>
                </a:cubicBezTo>
                <a:lnTo>
                  <a:pt x="6031095" y="4650706"/>
                </a:lnTo>
                <a:lnTo>
                  <a:pt x="6029786" y="4662290"/>
                </a:lnTo>
                <a:cubicBezTo>
                  <a:pt x="6030161" y="4663587"/>
                  <a:pt x="6030536" y="4664883"/>
                  <a:pt x="6030911" y="4666180"/>
                </a:cubicBezTo>
                <a:lnTo>
                  <a:pt x="6033630" y="4667585"/>
                </a:lnTo>
                <a:lnTo>
                  <a:pt x="6033189" y="4668660"/>
                </a:lnTo>
                <a:cubicBezTo>
                  <a:pt x="6027286" y="4676831"/>
                  <a:pt x="6019767" y="4679345"/>
                  <a:pt x="6038764" y="4689807"/>
                </a:cubicBezTo>
                <a:cubicBezTo>
                  <a:pt x="6028616" y="4708535"/>
                  <a:pt x="6040474" y="4712235"/>
                  <a:pt x="6042217" y="4737890"/>
                </a:cubicBezTo>
                <a:cubicBezTo>
                  <a:pt x="6033362" y="4748600"/>
                  <a:pt x="6035273" y="4757223"/>
                  <a:pt x="6040543" y="4765657"/>
                </a:cubicBezTo>
                <a:cubicBezTo>
                  <a:pt x="6034416" y="4790618"/>
                  <a:pt x="6040696" y="4813399"/>
                  <a:pt x="6039956" y="4841463"/>
                </a:cubicBezTo>
                <a:lnTo>
                  <a:pt x="6057123" y="4969863"/>
                </a:lnTo>
                <a:lnTo>
                  <a:pt x="6055039" y="4974028"/>
                </a:lnTo>
                <a:cubicBezTo>
                  <a:pt x="6053860" y="4976933"/>
                  <a:pt x="6053409" y="4978909"/>
                  <a:pt x="6053462" y="4980318"/>
                </a:cubicBezTo>
                <a:lnTo>
                  <a:pt x="6053643" y="4980501"/>
                </a:lnTo>
                <a:lnTo>
                  <a:pt x="6051733" y="4986338"/>
                </a:lnTo>
                <a:lnTo>
                  <a:pt x="6049602" y="4991296"/>
                </a:lnTo>
                <a:cubicBezTo>
                  <a:pt x="6058123" y="5019829"/>
                  <a:pt x="6066643" y="5048361"/>
                  <a:pt x="6075165" y="5076895"/>
                </a:cubicBezTo>
                <a:lnTo>
                  <a:pt x="6073751" y="5081568"/>
                </a:lnTo>
                <a:cubicBezTo>
                  <a:pt x="6073034" y="5084748"/>
                  <a:pt x="6072888" y="5086810"/>
                  <a:pt x="6073150" y="5088173"/>
                </a:cubicBezTo>
                <a:lnTo>
                  <a:pt x="6073355" y="5088300"/>
                </a:lnTo>
                <a:lnTo>
                  <a:pt x="6072362" y="5094558"/>
                </a:lnTo>
                <a:cubicBezTo>
                  <a:pt x="6070184" y="5105196"/>
                  <a:pt x="6067588" y="5115626"/>
                  <a:pt x="6064726" y="5125620"/>
                </a:cubicBezTo>
                <a:cubicBezTo>
                  <a:pt x="6063568" y="5154527"/>
                  <a:pt x="6065189" y="5244020"/>
                  <a:pt x="6065415" y="5268004"/>
                </a:cubicBezTo>
                <a:cubicBezTo>
                  <a:pt x="6065637" y="5268513"/>
                  <a:pt x="6065860" y="5269021"/>
                  <a:pt x="6066081" y="5269530"/>
                </a:cubicBezTo>
                <a:lnTo>
                  <a:pt x="6043407" y="5390941"/>
                </a:lnTo>
                <a:cubicBezTo>
                  <a:pt x="6032545" y="5438194"/>
                  <a:pt x="6020942" y="5465286"/>
                  <a:pt x="6025377" y="5539927"/>
                </a:cubicBezTo>
                <a:cubicBezTo>
                  <a:pt x="6019787" y="5610775"/>
                  <a:pt x="6013913" y="5740573"/>
                  <a:pt x="6010052" y="5791594"/>
                </a:cubicBezTo>
                <a:cubicBezTo>
                  <a:pt x="5989401" y="5787060"/>
                  <a:pt x="6018524" y="5849672"/>
                  <a:pt x="5994220" y="5855206"/>
                </a:cubicBezTo>
                <a:cubicBezTo>
                  <a:pt x="5995282" y="5860240"/>
                  <a:pt x="5980598" y="5868910"/>
                  <a:pt x="5982580" y="5873582"/>
                </a:cubicBezTo>
                <a:cubicBezTo>
                  <a:pt x="5982922" y="5874401"/>
                  <a:pt x="5983265" y="5875218"/>
                  <a:pt x="5983608" y="5876037"/>
                </a:cubicBezTo>
                <a:lnTo>
                  <a:pt x="5983535" y="5886534"/>
                </a:lnTo>
                <a:lnTo>
                  <a:pt x="5988737" y="5888644"/>
                </a:lnTo>
                <a:cubicBezTo>
                  <a:pt x="5989948" y="5893707"/>
                  <a:pt x="5991159" y="5898769"/>
                  <a:pt x="5992371" y="5903832"/>
                </a:cubicBezTo>
                <a:cubicBezTo>
                  <a:pt x="5992924" y="5909651"/>
                  <a:pt x="5992578" y="5916068"/>
                  <a:pt x="5990780" y="5923391"/>
                </a:cubicBezTo>
                <a:cubicBezTo>
                  <a:pt x="5975822" y="5948880"/>
                  <a:pt x="6013580" y="5981626"/>
                  <a:pt x="5993870" y="6013205"/>
                </a:cubicBezTo>
                <a:cubicBezTo>
                  <a:pt x="5988486" y="6024901"/>
                  <a:pt x="5991718" y="6066777"/>
                  <a:pt x="5997673" y="6074018"/>
                </a:cubicBezTo>
                <a:cubicBezTo>
                  <a:pt x="5998007" y="6081731"/>
                  <a:pt x="6007861" y="6126985"/>
                  <a:pt x="6014840" y="6130837"/>
                </a:cubicBezTo>
                <a:cubicBezTo>
                  <a:pt x="6022998" y="6137057"/>
                  <a:pt x="5999420" y="6156330"/>
                  <a:pt x="6010704" y="6152982"/>
                </a:cubicBezTo>
                <a:cubicBezTo>
                  <a:pt x="6008682" y="6186619"/>
                  <a:pt x="6039938" y="6191636"/>
                  <a:pt x="6038294" y="6221100"/>
                </a:cubicBezTo>
                <a:cubicBezTo>
                  <a:pt x="6039643" y="6222126"/>
                  <a:pt x="6046356" y="6257468"/>
                  <a:pt x="6052331" y="6287550"/>
                </a:cubicBezTo>
                <a:cubicBezTo>
                  <a:pt x="6058307" y="6317632"/>
                  <a:pt x="6082079" y="6391312"/>
                  <a:pt x="6074143" y="6401595"/>
                </a:cubicBezTo>
                <a:cubicBezTo>
                  <a:pt x="6074931" y="6423902"/>
                  <a:pt x="6059614" y="6432919"/>
                  <a:pt x="6060199" y="6487110"/>
                </a:cubicBezTo>
                <a:cubicBezTo>
                  <a:pt x="6075583" y="6574474"/>
                  <a:pt x="6076150" y="6553611"/>
                  <a:pt x="6081156" y="6588589"/>
                </a:cubicBezTo>
                <a:cubicBezTo>
                  <a:pt x="6102088" y="6637976"/>
                  <a:pt x="6067660" y="6687723"/>
                  <a:pt x="6114944" y="6769963"/>
                </a:cubicBezTo>
                <a:cubicBezTo>
                  <a:pt x="6130462" y="6819284"/>
                  <a:pt x="6119243" y="6817955"/>
                  <a:pt x="6128950" y="6835814"/>
                </a:cubicBezTo>
                <a:lnTo>
                  <a:pt x="6132536" y="6858000"/>
                </a:lnTo>
                <a:lnTo>
                  <a:pt x="4789511" y="6858000"/>
                </a:lnTo>
                <a:lnTo>
                  <a:pt x="1866294" y="6858000"/>
                </a:lnTo>
                <a:lnTo>
                  <a:pt x="1705866" y="6858000"/>
                </a:lnTo>
                <a:lnTo>
                  <a:pt x="1343025" y="6858000"/>
                </a:lnTo>
                <a:lnTo>
                  <a:pt x="523269" y="6858000"/>
                </a:lnTo>
                <a:lnTo>
                  <a:pt x="362841" y="6858000"/>
                </a:lnTo>
                <a:lnTo>
                  <a:pt x="0" y="685800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id="{486380CC-BE0C-9316-B63D-212834F6823E}"/>
              </a:ext>
            </a:extLst>
          </p:cNvPr>
          <p:cNvSpPr>
            <a:spLocks noGrp="1"/>
          </p:cNvSpPr>
          <p:nvPr>
            <p:ph type="title"/>
          </p:nvPr>
        </p:nvSpPr>
        <p:spPr>
          <a:xfrm>
            <a:off x="1137034" y="609600"/>
            <a:ext cx="4784796" cy="1330840"/>
          </a:xfrm>
        </p:spPr>
        <p:txBody>
          <a:bodyPr vert="horz" lIns="91440" tIns="45720" rIns="91440" bIns="45720" rtlCol="0" anchor="ctr">
            <a:normAutofit/>
          </a:bodyPr>
          <a:lstStyle/>
          <a:p>
            <a:r>
              <a:rPr lang="de-AT" sz="3700" kern="1200">
                <a:solidFill>
                  <a:schemeClr val="tx1"/>
                </a:solidFill>
                <a:latin typeface="+mj-lt"/>
                <a:ea typeface="+mj-ea"/>
                <a:cs typeface="+mj-cs"/>
              </a:rPr>
              <a:t>Selbstregulierungskraft des Marktes</a:t>
            </a:r>
          </a:p>
        </p:txBody>
      </p:sp>
      <p:sp>
        <p:nvSpPr>
          <p:cNvPr id="3" name="Inhaltsplatzhalter 2">
            <a:extLst>
              <a:ext uri="{FF2B5EF4-FFF2-40B4-BE49-F238E27FC236}">
                <a16:creationId xmlns:a16="http://schemas.microsoft.com/office/drawing/2014/main" id="{81C06A1B-54F6-8314-72A9-FA58DB85E35B}"/>
              </a:ext>
            </a:extLst>
          </p:cNvPr>
          <p:cNvSpPr>
            <a:spLocks noGrp="1"/>
          </p:cNvSpPr>
          <p:nvPr>
            <p:ph sz="half" idx="1"/>
          </p:nvPr>
        </p:nvSpPr>
        <p:spPr>
          <a:xfrm>
            <a:off x="1137034" y="2194102"/>
            <a:ext cx="4438036" cy="3908585"/>
          </a:xfrm>
        </p:spPr>
        <p:txBody>
          <a:bodyPr vert="horz" lIns="91440" tIns="45720" rIns="91440" bIns="45720" rtlCol="0">
            <a:normAutofit fontScale="92500"/>
          </a:bodyPr>
          <a:lstStyle/>
          <a:p>
            <a:pPr marL="0" indent="0">
              <a:buNone/>
            </a:pPr>
            <a:endParaRPr lang="de-AT" sz="1800"/>
          </a:p>
          <a:p>
            <a:r>
              <a:rPr lang="de-AT" sz="1800"/>
              <a:t>Der Markt agiert und reagiert also – so scheint es zumindest – ganz von selbst. </a:t>
            </a:r>
          </a:p>
          <a:p>
            <a:r>
              <a:rPr lang="de-AT" sz="1800"/>
              <a:t>Man nennt dies die </a:t>
            </a:r>
            <a:r>
              <a:rPr lang="de-AT" sz="1800" b="1"/>
              <a:t>Selbstregulierungskraft des Marktes.</a:t>
            </a:r>
          </a:p>
          <a:p>
            <a:r>
              <a:rPr lang="de-AT" sz="1800" b="1"/>
              <a:t>Adam Smith </a:t>
            </a:r>
            <a:r>
              <a:rPr lang="de-AT" sz="1800"/>
              <a:t>hat dies schon 1776 (!!!) in seinem Werk „The wealth of nations“ beschrieben und hat diese Kraft auch als „the invisible hand“ – die </a:t>
            </a:r>
            <a:r>
              <a:rPr lang="de-AT" sz="1800" b="1"/>
              <a:t>unsichtbare Hand</a:t>
            </a:r>
            <a:r>
              <a:rPr lang="de-AT" sz="1800"/>
              <a:t>, die den Markt reguliert, beschrieben.</a:t>
            </a:r>
          </a:p>
          <a:p>
            <a:r>
              <a:rPr lang="de-AT" sz="1800"/>
              <a:t>Dies funktioniert allerdings nur, wenn es sich um einen Markt mit vielen Anbieter*innen, die ein sehr ähnliches Produkt anbieten und vielen Nachfrager*innen handelt.</a:t>
            </a:r>
          </a:p>
        </p:txBody>
      </p:sp>
      <p:pic>
        <p:nvPicPr>
          <p:cNvPr id="6" name="Inhaltsplatzhalter 5" descr="Adam Smith&#10;Statue of Adam Smith, near the cathedral of St. Giles, Edinburgh.&#10;© Creativehearts/Dreamstime.com">
            <a:extLst>
              <a:ext uri="{FF2B5EF4-FFF2-40B4-BE49-F238E27FC236}">
                <a16:creationId xmlns:a16="http://schemas.microsoft.com/office/drawing/2014/main" id="{232D50A6-2BFF-324C-C758-46289E2467B1}"/>
              </a:ext>
            </a:extLst>
          </p:cNvPr>
          <p:cNvPicPr>
            <a:picLocks noGrp="1" noChangeAspect="1"/>
          </p:cNvPicPr>
          <p:nvPr>
            <p:ph sz="half" idx="2"/>
          </p:nvPr>
        </p:nvPicPr>
        <p:blipFill>
          <a:blip r:embed="rId2"/>
          <a:stretch>
            <a:fillRect/>
          </a:stretch>
        </p:blipFill>
        <p:spPr>
          <a:xfrm>
            <a:off x="6998942" y="717012"/>
            <a:ext cx="4500985" cy="5446191"/>
          </a:xfrm>
          <a:prstGeom prst="rect">
            <a:avLst/>
          </a:prstGeom>
        </p:spPr>
      </p:pic>
      <p:sp>
        <p:nvSpPr>
          <p:cNvPr id="8" name="Textfeld 7">
            <a:extLst>
              <a:ext uri="{FF2B5EF4-FFF2-40B4-BE49-F238E27FC236}">
                <a16:creationId xmlns:a16="http://schemas.microsoft.com/office/drawing/2014/main" id="{B4799401-73A3-C05F-47DB-9AD2138AAAEF}"/>
              </a:ext>
            </a:extLst>
          </p:cNvPr>
          <p:cNvSpPr txBox="1"/>
          <p:nvPr/>
        </p:nvSpPr>
        <p:spPr>
          <a:xfrm>
            <a:off x="6998942" y="6192105"/>
            <a:ext cx="3929426" cy="600164"/>
          </a:xfrm>
          <a:prstGeom prst="rect">
            <a:avLst/>
          </a:prstGeom>
          <a:noFill/>
        </p:spPr>
        <p:txBody>
          <a:bodyPr wrap="square">
            <a:spAutoFit/>
          </a:bodyPr>
          <a:lstStyle/>
          <a:p>
            <a:r>
              <a:rPr lang="de-AT" sz="1100" dirty="0"/>
              <a:t>Adam Smith</a:t>
            </a:r>
          </a:p>
          <a:p>
            <a:r>
              <a:rPr lang="de-AT" sz="1100" dirty="0">
                <a:effectLst/>
              </a:rPr>
              <a:t>Statue </a:t>
            </a:r>
            <a:r>
              <a:rPr lang="de-AT" sz="1100" dirty="0" err="1">
                <a:effectLst/>
              </a:rPr>
              <a:t>of</a:t>
            </a:r>
            <a:r>
              <a:rPr lang="de-AT" sz="1100" dirty="0">
                <a:effectLst/>
              </a:rPr>
              <a:t> Adam Smith, </a:t>
            </a:r>
            <a:r>
              <a:rPr lang="de-AT" sz="1100" dirty="0" err="1">
                <a:effectLst/>
              </a:rPr>
              <a:t>near</a:t>
            </a:r>
            <a:r>
              <a:rPr lang="de-AT" sz="1100" dirty="0">
                <a:effectLst/>
              </a:rPr>
              <a:t> </a:t>
            </a:r>
            <a:r>
              <a:rPr lang="de-AT" sz="1100" dirty="0" err="1">
                <a:effectLst/>
              </a:rPr>
              <a:t>the</a:t>
            </a:r>
            <a:r>
              <a:rPr lang="de-AT" sz="1100" dirty="0">
                <a:effectLst/>
              </a:rPr>
              <a:t> </a:t>
            </a:r>
            <a:r>
              <a:rPr lang="de-AT" sz="1100" dirty="0" err="1">
                <a:effectLst/>
              </a:rPr>
              <a:t>cathedral</a:t>
            </a:r>
            <a:r>
              <a:rPr lang="de-AT" sz="1100" dirty="0">
                <a:effectLst/>
              </a:rPr>
              <a:t> </a:t>
            </a:r>
            <a:r>
              <a:rPr lang="de-AT" sz="1100" dirty="0" err="1">
                <a:effectLst/>
              </a:rPr>
              <a:t>of</a:t>
            </a:r>
            <a:r>
              <a:rPr lang="de-AT" sz="1100" dirty="0">
                <a:effectLst/>
              </a:rPr>
              <a:t> St. Giles, Edinburgh.</a:t>
            </a:r>
          </a:p>
          <a:p>
            <a:r>
              <a:rPr lang="de-AT" sz="1100" dirty="0"/>
              <a:t>© </a:t>
            </a:r>
            <a:r>
              <a:rPr lang="de-AT" sz="1100" dirty="0" err="1"/>
              <a:t>Creativehearts</a:t>
            </a:r>
            <a:r>
              <a:rPr lang="de-AT" sz="1100" dirty="0"/>
              <a:t>/</a:t>
            </a:r>
            <a:r>
              <a:rPr lang="de-AT" sz="1100" dirty="0" err="1"/>
              <a:t>Dreamstime.com</a:t>
            </a:r>
            <a:endParaRPr lang="de-AT" sz="1100" dirty="0"/>
          </a:p>
        </p:txBody>
      </p:sp>
      <p:sp>
        <p:nvSpPr>
          <p:cNvPr id="4" name="Foliennummernplatzhalter 3">
            <a:extLst>
              <a:ext uri="{FF2B5EF4-FFF2-40B4-BE49-F238E27FC236}">
                <a16:creationId xmlns:a16="http://schemas.microsoft.com/office/drawing/2014/main" id="{2AF608A7-F4D5-9A2F-16EA-B7DD2AEEFFD1}"/>
              </a:ext>
            </a:extLst>
          </p:cNvPr>
          <p:cNvSpPr>
            <a:spLocks noGrp="1"/>
          </p:cNvSpPr>
          <p:nvPr>
            <p:ph type="sldNum" sz="quarter" idx="12"/>
          </p:nvPr>
        </p:nvSpPr>
        <p:spPr/>
        <p:txBody>
          <a:bodyPr/>
          <a:lstStyle/>
          <a:p>
            <a:fld id="{6E3410CA-0731-5848-9586-6545443EC970}" type="slidenum">
              <a:rPr lang="de-DE" smtClean="0"/>
              <a:t>11</a:t>
            </a:fld>
            <a:endParaRPr lang="de-DE"/>
          </a:p>
        </p:txBody>
      </p:sp>
    </p:spTree>
    <p:extLst>
      <p:ext uri="{BB962C8B-B14F-4D97-AF65-F5344CB8AC3E}">
        <p14:creationId xmlns:p14="http://schemas.microsoft.com/office/powerpoint/2010/main" val="587582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741393E-C764-4C6F-8886-35CFF2E483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390890DC-37FF-4B49-BD4C-FE4232F69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52708" cy="6858000"/>
          </a:xfrm>
          <a:custGeom>
            <a:avLst/>
            <a:gdLst>
              <a:gd name="connsiteX0" fmla="*/ 0 w 5552708"/>
              <a:gd name="connsiteY0" fmla="*/ 0 h 6858000"/>
              <a:gd name="connsiteX1" fmla="*/ 5443651 w 5552708"/>
              <a:gd name="connsiteY1" fmla="*/ 0 h 6858000"/>
              <a:gd name="connsiteX2" fmla="*/ 5443781 w 5552708"/>
              <a:gd name="connsiteY2" fmla="*/ 512 h 6858000"/>
              <a:gd name="connsiteX3" fmla="*/ 5444033 w 5552708"/>
              <a:gd name="connsiteY3" fmla="*/ 20501 h 6858000"/>
              <a:gd name="connsiteX4" fmla="*/ 5439390 w 5552708"/>
              <a:gd name="connsiteY4" fmla="*/ 44768 h 6858000"/>
              <a:gd name="connsiteX5" fmla="*/ 5443913 w 5552708"/>
              <a:gd name="connsiteY5" fmla="*/ 104988 h 6858000"/>
              <a:gd name="connsiteX6" fmla="*/ 5458241 w 5552708"/>
              <a:gd name="connsiteY6" fmla="*/ 204162 h 6858000"/>
              <a:gd name="connsiteX7" fmla="*/ 5459763 w 5552708"/>
              <a:gd name="connsiteY7" fmla="*/ 225360 h 6858000"/>
              <a:gd name="connsiteX8" fmla="*/ 5454996 w 5552708"/>
              <a:gd name="connsiteY8" fmla="*/ 243902 h 6858000"/>
              <a:gd name="connsiteX9" fmla="*/ 5448597 w 5552708"/>
              <a:gd name="connsiteY9" fmla="*/ 248483 h 6858000"/>
              <a:gd name="connsiteX10" fmla="*/ 5448458 w 5552708"/>
              <a:gd name="connsiteY10" fmla="*/ 260196 h 6858000"/>
              <a:gd name="connsiteX11" fmla="*/ 5447150 w 5552708"/>
              <a:gd name="connsiteY11" fmla="*/ 263377 h 6858000"/>
              <a:gd name="connsiteX12" fmla="*/ 5459187 w 5552708"/>
              <a:gd name="connsiteY12" fmla="*/ 318691 h 6858000"/>
              <a:gd name="connsiteX13" fmla="*/ 5455708 w 5552708"/>
              <a:gd name="connsiteY13" fmla="*/ 365759 h 6858000"/>
              <a:gd name="connsiteX14" fmla="*/ 5473651 w 5552708"/>
              <a:gd name="connsiteY14" fmla="*/ 492182 h 6858000"/>
              <a:gd name="connsiteX15" fmla="*/ 5481453 w 5552708"/>
              <a:gd name="connsiteY15" fmla="*/ 689666 h 6858000"/>
              <a:gd name="connsiteX16" fmla="*/ 5488233 w 5552708"/>
              <a:gd name="connsiteY16" fmla="*/ 816332 h 6858000"/>
              <a:gd name="connsiteX17" fmla="*/ 5529718 w 5552708"/>
              <a:gd name="connsiteY17" fmla="*/ 891550 h 6858000"/>
              <a:gd name="connsiteX18" fmla="*/ 5536104 w 5552708"/>
              <a:gd name="connsiteY18" fmla="*/ 903318 h 6858000"/>
              <a:gd name="connsiteX19" fmla="*/ 5535257 w 5552708"/>
              <a:gd name="connsiteY19" fmla="*/ 905308 h 6858000"/>
              <a:gd name="connsiteX20" fmla="*/ 5537840 w 5552708"/>
              <a:gd name="connsiteY20" fmla="*/ 920621 h 6858000"/>
              <a:gd name="connsiteX21" fmla="*/ 5541663 w 5552708"/>
              <a:gd name="connsiteY21" fmla="*/ 922876 h 6858000"/>
              <a:gd name="connsiteX22" fmla="*/ 5544456 w 5552708"/>
              <a:gd name="connsiteY22" fmla="*/ 933037 h 6858000"/>
              <a:gd name="connsiteX23" fmla="*/ 5552708 w 5552708"/>
              <a:gd name="connsiteY23" fmla="*/ 952132 h 6858000"/>
              <a:gd name="connsiteX24" fmla="*/ 5551675 w 5552708"/>
              <a:gd name="connsiteY24" fmla="*/ 956570 h 6858000"/>
              <a:gd name="connsiteX25" fmla="*/ 5531341 w 5552708"/>
              <a:gd name="connsiteY25" fmla="*/ 1064863 h 6858000"/>
              <a:gd name="connsiteX26" fmla="*/ 5539998 w 5552708"/>
              <a:gd name="connsiteY26" fmla="*/ 1096340 h 6858000"/>
              <a:gd name="connsiteX27" fmla="*/ 5541075 w 5552708"/>
              <a:gd name="connsiteY27" fmla="*/ 1102915 h 6858000"/>
              <a:gd name="connsiteX28" fmla="*/ 5540822 w 5552708"/>
              <a:gd name="connsiteY28" fmla="*/ 1103143 h 6858000"/>
              <a:gd name="connsiteX29" fmla="*/ 5541413 w 5552708"/>
              <a:gd name="connsiteY29" fmla="*/ 1110274 h 6858000"/>
              <a:gd name="connsiteX30" fmla="*/ 5543038 w 5552708"/>
              <a:gd name="connsiteY30" fmla="*/ 1114901 h 6858000"/>
              <a:gd name="connsiteX31" fmla="*/ 5545128 w 5552708"/>
              <a:gd name="connsiteY31" fmla="*/ 1127652 h 6858000"/>
              <a:gd name="connsiteX32" fmla="*/ 5544028 w 5552708"/>
              <a:gd name="connsiteY32" fmla="*/ 1132698 h 6858000"/>
              <a:gd name="connsiteX33" fmla="*/ 5514811 w 5552708"/>
              <a:gd name="connsiteY33" fmla="*/ 1177140 h 6858000"/>
              <a:gd name="connsiteX34" fmla="*/ 5496402 w 5552708"/>
              <a:gd name="connsiteY34" fmla="*/ 1265293 h 6858000"/>
              <a:gd name="connsiteX35" fmla="*/ 5481620 w 5552708"/>
              <a:gd name="connsiteY35" fmla="*/ 1353039 h 6858000"/>
              <a:gd name="connsiteX36" fmla="*/ 5477938 w 5552708"/>
              <a:gd name="connsiteY36" fmla="*/ 1385038 h 6858000"/>
              <a:gd name="connsiteX37" fmla="*/ 5464009 w 5552708"/>
              <a:gd name="connsiteY37" fmla="*/ 1441067 h 6858000"/>
              <a:gd name="connsiteX38" fmla="*/ 5453063 w 5552708"/>
              <a:gd name="connsiteY38" fmla="*/ 1466104 h 6858000"/>
              <a:gd name="connsiteX39" fmla="*/ 5453368 w 5552708"/>
              <a:gd name="connsiteY39" fmla="*/ 1467310 h 6858000"/>
              <a:gd name="connsiteX40" fmla="*/ 5449849 w 5552708"/>
              <a:gd name="connsiteY40" fmla="*/ 1469198 h 6858000"/>
              <a:gd name="connsiteX41" fmla="*/ 5447717 w 5552708"/>
              <a:gd name="connsiteY41" fmla="*/ 1473816 h 6858000"/>
              <a:gd name="connsiteX42" fmla="*/ 5446906 w 5552708"/>
              <a:gd name="connsiteY42" fmla="*/ 1487106 h 6858000"/>
              <a:gd name="connsiteX43" fmla="*/ 5447429 w 5552708"/>
              <a:gd name="connsiteY43" fmla="*/ 1492218 h 6858000"/>
              <a:gd name="connsiteX44" fmla="*/ 5446434 w 5552708"/>
              <a:gd name="connsiteY44" fmla="*/ 1499455 h 6858000"/>
              <a:gd name="connsiteX45" fmla="*/ 5446146 w 5552708"/>
              <a:gd name="connsiteY45" fmla="*/ 1499600 h 6858000"/>
              <a:gd name="connsiteX46" fmla="*/ 5445728 w 5552708"/>
              <a:gd name="connsiteY46" fmla="*/ 1506449 h 6858000"/>
              <a:gd name="connsiteX47" fmla="*/ 5447013 w 5552708"/>
              <a:gd name="connsiteY47" fmla="*/ 1540420 h 6858000"/>
              <a:gd name="connsiteX48" fmla="*/ 5416036 w 5552708"/>
              <a:gd name="connsiteY48" fmla="*/ 1580834 h 6858000"/>
              <a:gd name="connsiteX49" fmla="*/ 5409252 w 5552708"/>
              <a:gd name="connsiteY49" fmla="*/ 1598373 h 6858000"/>
              <a:gd name="connsiteX50" fmla="*/ 5404223 w 5552708"/>
              <a:gd name="connsiteY50" fmla="*/ 1607549 h 6858000"/>
              <a:gd name="connsiteX51" fmla="*/ 5403003 w 5552708"/>
              <a:gd name="connsiteY51" fmla="*/ 1607994 h 6858000"/>
              <a:gd name="connsiteX52" fmla="*/ 5404366 w 5552708"/>
              <a:gd name="connsiteY52" fmla="*/ 1640580 h 6858000"/>
              <a:gd name="connsiteX53" fmla="*/ 5402429 w 5552708"/>
              <a:gd name="connsiteY53" fmla="*/ 1644617 h 6858000"/>
              <a:gd name="connsiteX54" fmla="*/ 5406027 w 5552708"/>
              <a:gd name="connsiteY54" fmla="*/ 1666228 h 6858000"/>
              <a:gd name="connsiteX55" fmla="*/ 5409538 w 5552708"/>
              <a:gd name="connsiteY55" fmla="*/ 1680703 h 6858000"/>
              <a:gd name="connsiteX56" fmla="*/ 5405582 w 5552708"/>
              <a:gd name="connsiteY56" fmla="*/ 1870222 h 6858000"/>
              <a:gd name="connsiteX57" fmla="*/ 5418948 w 5552708"/>
              <a:gd name="connsiteY57" fmla="*/ 1979530 h 6858000"/>
              <a:gd name="connsiteX58" fmla="*/ 5405060 w 5552708"/>
              <a:gd name="connsiteY58" fmla="*/ 2051964 h 6858000"/>
              <a:gd name="connsiteX59" fmla="*/ 5378701 w 5552708"/>
              <a:gd name="connsiteY59" fmla="*/ 2073120 h 6858000"/>
              <a:gd name="connsiteX60" fmla="*/ 5366006 w 5552708"/>
              <a:gd name="connsiteY60" fmla="*/ 2256053 h 6858000"/>
              <a:gd name="connsiteX61" fmla="*/ 5352501 w 5552708"/>
              <a:gd name="connsiteY61" fmla="*/ 2301374 h 6858000"/>
              <a:gd name="connsiteX62" fmla="*/ 5361572 w 5552708"/>
              <a:gd name="connsiteY62" fmla="*/ 2344135 h 6858000"/>
              <a:gd name="connsiteX63" fmla="*/ 5351776 w 5552708"/>
              <a:gd name="connsiteY63" fmla="*/ 2360013 h 6858000"/>
              <a:gd name="connsiteX64" fmla="*/ 5349856 w 5552708"/>
              <a:gd name="connsiteY64" fmla="*/ 2362723 h 6858000"/>
              <a:gd name="connsiteX65" fmla="*/ 5347182 w 5552708"/>
              <a:gd name="connsiteY65" fmla="*/ 2374239 h 6858000"/>
              <a:gd name="connsiteX66" fmla="*/ 5340172 w 5552708"/>
              <a:gd name="connsiteY66" fmla="*/ 2376629 h 6858000"/>
              <a:gd name="connsiteX67" fmla="*/ 5331662 w 5552708"/>
              <a:gd name="connsiteY67" fmla="*/ 2393351 h 6858000"/>
              <a:gd name="connsiteX68" fmla="*/ 5328482 w 5552708"/>
              <a:gd name="connsiteY68" fmla="*/ 2414790 h 6858000"/>
              <a:gd name="connsiteX69" fmla="*/ 5316501 w 5552708"/>
              <a:gd name="connsiteY69" fmla="*/ 2490864 h 6858000"/>
              <a:gd name="connsiteX70" fmla="*/ 5318378 w 5552708"/>
              <a:gd name="connsiteY70" fmla="*/ 2503797 h 6858000"/>
              <a:gd name="connsiteX71" fmla="*/ 5307008 w 5552708"/>
              <a:gd name="connsiteY71" fmla="*/ 2543608 h 6858000"/>
              <a:gd name="connsiteX72" fmla="*/ 5300817 w 5552708"/>
              <a:gd name="connsiteY72" fmla="*/ 2579627 h 6858000"/>
              <a:gd name="connsiteX73" fmla="*/ 5300491 w 5552708"/>
              <a:gd name="connsiteY73" fmla="*/ 2603469 h 6858000"/>
              <a:gd name="connsiteX74" fmla="*/ 5297327 w 5552708"/>
              <a:gd name="connsiteY74" fmla="*/ 2609298 h 6858000"/>
              <a:gd name="connsiteX75" fmla="*/ 5292648 w 5552708"/>
              <a:gd name="connsiteY75" fmla="*/ 2632709 h 6858000"/>
              <a:gd name="connsiteX76" fmla="*/ 5294499 w 5552708"/>
              <a:gd name="connsiteY76" fmla="*/ 2645215 h 6858000"/>
              <a:gd name="connsiteX77" fmla="*/ 5284921 w 5552708"/>
              <a:gd name="connsiteY77" fmla="*/ 2655995 h 6858000"/>
              <a:gd name="connsiteX78" fmla="*/ 5278681 w 5552708"/>
              <a:gd name="connsiteY78" fmla="*/ 2658097 h 6858000"/>
              <a:gd name="connsiteX79" fmla="*/ 5279052 w 5552708"/>
              <a:gd name="connsiteY79" fmla="*/ 2675265 h 6858000"/>
              <a:gd name="connsiteX80" fmla="*/ 5271485 w 5552708"/>
              <a:gd name="connsiteY80" fmla="*/ 2688260 h 6858000"/>
              <a:gd name="connsiteX81" fmla="*/ 5273609 w 5552708"/>
              <a:gd name="connsiteY81" fmla="*/ 2700785 h 6858000"/>
              <a:gd name="connsiteX82" fmla="*/ 5272098 w 5552708"/>
              <a:gd name="connsiteY82" fmla="*/ 2705655 h 6858000"/>
              <a:gd name="connsiteX83" fmla="*/ 5267605 w 5552708"/>
              <a:gd name="connsiteY83" fmla="*/ 2717660 h 6858000"/>
              <a:gd name="connsiteX84" fmla="*/ 5258449 w 5552708"/>
              <a:gd name="connsiteY84" fmla="*/ 2738177 h 6858000"/>
              <a:gd name="connsiteX85" fmla="*/ 5256679 w 5552708"/>
              <a:gd name="connsiteY85" fmla="*/ 2744727 h 6858000"/>
              <a:gd name="connsiteX86" fmla="*/ 5245116 w 5552708"/>
              <a:gd name="connsiteY86" fmla="*/ 2757932 h 6858000"/>
              <a:gd name="connsiteX87" fmla="*/ 5233122 w 5552708"/>
              <a:gd name="connsiteY87" fmla="*/ 2784915 h 6858000"/>
              <a:gd name="connsiteX88" fmla="*/ 5197792 w 5552708"/>
              <a:gd name="connsiteY88" fmla="*/ 2830475 h 6858000"/>
              <a:gd name="connsiteX89" fmla="*/ 5180199 w 5552708"/>
              <a:gd name="connsiteY89" fmla="*/ 2857691 h 6858000"/>
              <a:gd name="connsiteX90" fmla="*/ 5164940 w 5552708"/>
              <a:gd name="connsiteY90" fmla="*/ 2875644 h 6858000"/>
              <a:gd name="connsiteX91" fmla="*/ 5139323 w 5552708"/>
              <a:gd name="connsiteY91" fmla="*/ 2931296 h 6858000"/>
              <a:gd name="connsiteX92" fmla="*/ 5102390 w 5552708"/>
              <a:gd name="connsiteY92" fmla="*/ 3027705 h 6858000"/>
              <a:gd name="connsiteX93" fmla="*/ 5093321 w 5552708"/>
              <a:gd name="connsiteY93" fmla="*/ 3047244 h 6858000"/>
              <a:gd name="connsiteX94" fmla="*/ 5080729 w 5552708"/>
              <a:gd name="connsiteY94" fmla="*/ 3060118 h 6858000"/>
              <a:gd name="connsiteX95" fmla="*/ 5073626 w 5552708"/>
              <a:gd name="connsiteY95" fmla="*/ 3059690 h 6858000"/>
              <a:gd name="connsiteX96" fmla="*/ 5067867 w 5552708"/>
              <a:gd name="connsiteY96" fmla="*/ 3069806 h 6858000"/>
              <a:gd name="connsiteX97" fmla="*/ 5065335 w 5552708"/>
              <a:gd name="connsiteY97" fmla="*/ 3071678 h 6858000"/>
              <a:gd name="connsiteX98" fmla="*/ 5051806 w 5552708"/>
              <a:gd name="connsiteY98" fmla="*/ 3083233 h 6858000"/>
              <a:gd name="connsiteX99" fmla="*/ 5047824 w 5552708"/>
              <a:gd name="connsiteY99" fmla="*/ 3128247 h 6858000"/>
              <a:gd name="connsiteX100" fmla="*/ 5022444 w 5552708"/>
              <a:gd name="connsiteY100" fmla="*/ 3166893 h 6858000"/>
              <a:gd name="connsiteX101" fmla="*/ 4961916 w 5552708"/>
              <a:gd name="connsiteY101" fmla="*/ 3312149 h 6858000"/>
              <a:gd name="connsiteX102" fmla="*/ 4928070 w 5552708"/>
              <a:gd name="connsiteY102" fmla="*/ 3349450 h 6858000"/>
              <a:gd name="connsiteX103" fmla="*/ 4858652 w 5552708"/>
              <a:gd name="connsiteY103" fmla="*/ 3443841 h 6858000"/>
              <a:gd name="connsiteX104" fmla="*/ 4821392 w 5552708"/>
              <a:gd name="connsiteY104" fmla="*/ 3661714 h 6858000"/>
              <a:gd name="connsiteX105" fmla="*/ 4825147 w 5552708"/>
              <a:gd name="connsiteY105" fmla="*/ 3676668 h 6858000"/>
              <a:gd name="connsiteX106" fmla="*/ 4824341 w 5552708"/>
              <a:gd name="connsiteY106" fmla="*/ 3691352 h 6858000"/>
              <a:gd name="connsiteX107" fmla="*/ 4822735 w 5552708"/>
              <a:gd name="connsiteY107" fmla="*/ 3692500 h 6858000"/>
              <a:gd name="connsiteX108" fmla="*/ 4817318 w 5552708"/>
              <a:gd name="connsiteY108" fmla="*/ 3707640 h 6858000"/>
              <a:gd name="connsiteX109" fmla="*/ 4819146 w 5552708"/>
              <a:gd name="connsiteY109" fmla="*/ 3712253 h 6858000"/>
              <a:gd name="connsiteX110" fmla="*/ 4816373 w 5552708"/>
              <a:gd name="connsiteY110" fmla="*/ 3723048 h 6858000"/>
              <a:gd name="connsiteX111" fmla="*/ 4813460 w 5552708"/>
              <a:gd name="connsiteY111" fmla="*/ 3745409 h 6858000"/>
              <a:gd name="connsiteX112" fmla="*/ 4810527 w 5552708"/>
              <a:gd name="connsiteY112" fmla="*/ 3748566 h 6858000"/>
              <a:gd name="connsiteX113" fmla="*/ 4742720 w 5552708"/>
              <a:gd name="connsiteY113" fmla="*/ 3828954 h 6858000"/>
              <a:gd name="connsiteX114" fmla="*/ 4731784 w 5552708"/>
              <a:gd name="connsiteY114" fmla="*/ 3868871 h 6858000"/>
              <a:gd name="connsiteX115" fmla="*/ 4731481 w 5552708"/>
              <a:gd name="connsiteY115" fmla="*/ 3868898 h 6858000"/>
              <a:gd name="connsiteX116" fmla="*/ 4728490 w 5552708"/>
              <a:gd name="connsiteY116" fmla="*/ 3875525 h 6858000"/>
              <a:gd name="connsiteX117" fmla="*/ 4727500 w 5552708"/>
              <a:gd name="connsiteY117" fmla="*/ 3880683 h 6858000"/>
              <a:gd name="connsiteX118" fmla="*/ 4719663 w 5552708"/>
              <a:gd name="connsiteY118" fmla="*/ 3896892 h 6858000"/>
              <a:gd name="connsiteX119" fmla="*/ 4715899 w 5552708"/>
              <a:gd name="connsiteY119" fmla="*/ 3897345 h 6858000"/>
              <a:gd name="connsiteX120" fmla="*/ 4715832 w 5552708"/>
              <a:gd name="connsiteY120" fmla="*/ 3898632 h 6858000"/>
              <a:gd name="connsiteX121" fmla="*/ 4618476 w 5552708"/>
              <a:gd name="connsiteY121" fmla="*/ 4076334 h 6858000"/>
              <a:gd name="connsiteX122" fmla="*/ 4576303 w 5552708"/>
              <a:gd name="connsiteY122" fmla="*/ 4154580 h 6858000"/>
              <a:gd name="connsiteX123" fmla="*/ 4536795 w 5552708"/>
              <a:gd name="connsiteY123" fmla="*/ 4186216 h 6858000"/>
              <a:gd name="connsiteX124" fmla="*/ 4534335 w 5552708"/>
              <a:gd name="connsiteY124" fmla="*/ 4190678 h 6858000"/>
              <a:gd name="connsiteX125" fmla="*/ 4532585 w 5552708"/>
              <a:gd name="connsiteY125" fmla="*/ 4203860 h 6858000"/>
              <a:gd name="connsiteX126" fmla="*/ 4532745 w 5552708"/>
              <a:gd name="connsiteY126" fmla="*/ 4208983 h 6858000"/>
              <a:gd name="connsiteX127" fmla="*/ 4531239 w 5552708"/>
              <a:gd name="connsiteY127" fmla="*/ 4216126 h 6858000"/>
              <a:gd name="connsiteX128" fmla="*/ 4530941 w 5552708"/>
              <a:gd name="connsiteY128" fmla="*/ 4216251 h 6858000"/>
              <a:gd name="connsiteX129" fmla="*/ 4530039 w 5552708"/>
              <a:gd name="connsiteY129" fmla="*/ 4223045 h 6858000"/>
              <a:gd name="connsiteX130" fmla="*/ 4528920 w 5552708"/>
              <a:gd name="connsiteY130" fmla="*/ 4256957 h 6858000"/>
              <a:gd name="connsiteX131" fmla="*/ 4495092 w 5552708"/>
              <a:gd name="connsiteY131" fmla="*/ 4295227 h 6858000"/>
              <a:gd name="connsiteX132" fmla="*/ 4487069 w 5552708"/>
              <a:gd name="connsiteY132" fmla="*/ 4312260 h 6858000"/>
              <a:gd name="connsiteX133" fmla="*/ 4481391 w 5552708"/>
              <a:gd name="connsiteY133" fmla="*/ 4321074 h 6858000"/>
              <a:gd name="connsiteX134" fmla="*/ 4480140 w 5552708"/>
              <a:gd name="connsiteY134" fmla="*/ 4321443 h 6858000"/>
              <a:gd name="connsiteX135" fmla="*/ 4479199 w 5552708"/>
              <a:gd name="connsiteY135" fmla="*/ 4353976 h 6858000"/>
              <a:gd name="connsiteX136" fmla="*/ 4476976 w 5552708"/>
              <a:gd name="connsiteY136" fmla="*/ 4357874 h 6858000"/>
              <a:gd name="connsiteX137" fmla="*/ 4479044 w 5552708"/>
              <a:gd name="connsiteY137" fmla="*/ 4379621 h 6858000"/>
              <a:gd name="connsiteX138" fmla="*/ 4478683 w 5552708"/>
              <a:gd name="connsiteY138" fmla="*/ 4390568 h 6858000"/>
              <a:gd name="connsiteX139" fmla="*/ 4481532 w 5552708"/>
              <a:gd name="connsiteY139" fmla="*/ 4394254 h 6858000"/>
              <a:gd name="connsiteX140" fmla="*/ 4479499 w 5552708"/>
              <a:gd name="connsiteY140" fmla="*/ 4410114 h 6858000"/>
              <a:gd name="connsiteX141" fmla="*/ 4478153 w 5552708"/>
              <a:gd name="connsiteY141" fmla="*/ 4411710 h 6858000"/>
              <a:gd name="connsiteX142" fmla="*/ 4480616 w 5552708"/>
              <a:gd name="connsiteY142" fmla="*/ 4425622 h 6858000"/>
              <a:gd name="connsiteX143" fmla="*/ 4487688 w 5552708"/>
              <a:gd name="connsiteY143" fmla="*/ 4438292 h 6858000"/>
              <a:gd name="connsiteX144" fmla="*/ 4454727 w 5552708"/>
              <a:gd name="connsiteY144" fmla="*/ 4569970 h 6858000"/>
              <a:gd name="connsiteX145" fmla="*/ 4469804 w 5552708"/>
              <a:gd name="connsiteY145" fmla="*/ 4692415 h 6858000"/>
              <a:gd name="connsiteX146" fmla="*/ 4450795 w 5552708"/>
              <a:gd name="connsiteY146" fmla="*/ 4763659 h 6858000"/>
              <a:gd name="connsiteX147" fmla="*/ 4422945 w 5552708"/>
              <a:gd name="connsiteY147" fmla="*/ 4783049 h 6858000"/>
              <a:gd name="connsiteX148" fmla="*/ 4397314 w 5552708"/>
              <a:gd name="connsiteY148" fmla="*/ 4964397 h 6858000"/>
              <a:gd name="connsiteX149" fmla="*/ 4380606 w 5552708"/>
              <a:gd name="connsiteY149" fmla="*/ 5008665 h 6858000"/>
              <a:gd name="connsiteX150" fmla="*/ 4386649 w 5552708"/>
              <a:gd name="connsiteY150" fmla="*/ 5051823 h 6858000"/>
              <a:gd name="connsiteX151" fmla="*/ 4375733 w 5552708"/>
              <a:gd name="connsiteY151" fmla="*/ 5067011 h 6858000"/>
              <a:gd name="connsiteX152" fmla="*/ 4373624 w 5552708"/>
              <a:gd name="connsiteY152" fmla="*/ 5069584 h 6858000"/>
              <a:gd name="connsiteX153" fmla="*/ 4370134 w 5552708"/>
              <a:gd name="connsiteY153" fmla="*/ 5080883 h 6858000"/>
              <a:gd name="connsiteX154" fmla="*/ 4362957 w 5552708"/>
              <a:gd name="connsiteY154" fmla="*/ 5082819 h 6858000"/>
              <a:gd name="connsiteX155" fmla="*/ 4333195 w 5552708"/>
              <a:gd name="connsiteY155" fmla="*/ 5221840 h 6858000"/>
              <a:gd name="connsiteX156" fmla="*/ 4320037 w 5552708"/>
              <a:gd name="connsiteY156" fmla="*/ 5281999 h 6858000"/>
              <a:gd name="connsiteX157" fmla="*/ 4308816 w 5552708"/>
              <a:gd name="connsiteY157" fmla="*/ 5303704 h 6858000"/>
              <a:gd name="connsiteX158" fmla="*/ 4272244 w 5552708"/>
              <a:gd name="connsiteY158" fmla="*/ 5388756 h 6858000"/>
              <a:gd name="connsiteX159" fmla="*/ 4246915 w 5552708"/>
              <a:gd name="connsiteY159" fmla="*/ 5462809 h 6858000"/>
              <a:gd name="connsiteX160" fmla="*/ 4255030 w 5552708"/>
              <a:gd name="connsiteY160" fmla="*/ 5521632 h 6858000"/>
              <a:gd name="connsiteX161" fmla="*/ 4249277 w 5552708"/>
              <a:gd name="connsiteY161" fmla="*/ 5525636 h 6858000"/>
              <a:gd name="connsiteX162" fmla="*/ 4241924 w 5552708"/>
              <a:gd name="connsiteY162" fmla="*/ 5563850 h 6858000"/>
              <a:gd name="connsiteX163" fmla="*/ 4248240 w 5552708"/>
              <a:gd name="connsiteY163" fmla="*/ 5703386 h 6858000"/>
              <a:gd name="connsiteX164" fmla="*/ 4232982 w 5552708"/>
              <a:gd name="connsiteY164" fmla="*/ 5777907 h 6858000"/>
              <a:gd name="connsiteX165" fmla="*/ 4222394 w 5552708"/>
              <a:gd name="connsiteY165" fmla="*/ 5803443 h 6858000"/>
              <a:gd name="connsiteX166" fmla="*/ 4204974 w 5552708"/>
              <a:gd name="connsiteY166" fmla="*/ 5846279 h 6858000"/>
              <a:gd name="connsiteX167" fmla="*/ 4179217 w 5552708"/>
              <a:gd name="connsiteY167" fmla="*/ 5876046 h 6858000"/>
              <a:gd name="connsiteX168" fmla="*/ 4169698 w 5552708"/>
              <a:gd name="connsiteY168" fmla="*/ 5912761 h 6858000"/>
              <a:gd name="connsiteX169" fmla="*/ 4183963 w 5552708"/>
              <a:gd name="connsiteY169" fmla="*/ 5924201 h 6858000"/>
              <a:gd name="connsiteX170" fmla="*/ 4143073 w 5552708"/>
              <a:gd name="connsiteY170" fmla="*/ 6020347 h 6858000"/>
              <a:gd name="connsiteX171" fmla="*/ 4132699 w 5552708"/>
              <a:gd name="connsiteY171" fmla="*/ 6054447 h 6858000"/>
              <a:gd name="connsiteX172" fmla="*/ 4099744 w 5552708"/>
              <a:gd name="connsiteY172" fmla="*/ 6146773 h 6858000"/>
              <a:gd name="connsiteX173" fmla="*/ 4063216 w 5552708"/>
              <a:gd name="connsiteY173" fmla="*/ 6238624 h 6858000"/>
              <a:gd name="connsiteX174" fmla="*/ 4021696 w 5552708"/>
              <a:gd name="connsiteY174" fmla="*/ 6289517 h 6858000"/>
              <a:gd name="connsiteX175" fmla="*/ 3993817 w 5552708"/>
              <a:gd name="connsiteY175" fmla="*/ 6365399 h 6858000"/>
              <a:gd name="connsiteX176" fmla="*/ 3986236 w 5552708"/>
              <a:gd name="connsiteY176" fmla="*/ 6377584 h 6858000"/>
              <a:gd name="connsiteX177" fmla="*/ 3911599 w 5552708"/>
              <a:gd name="connsiteY177" fmla="*/ 6509659 h 6858000"/>
              <a:gd name="connsiteX178" fmla="*/ 3858869 w 5552708"/>
              <a:gd name="connsiteY178" fmla="*/ 6582751 h 6858000"/>
              <a:gd name="connsiteX179" fmla="*/ 3770950 w 5552708"/>
              <a:gd name="connsiteY179" fmla="*/ 6757987 h 6858000"/>
              <a:gd name="connsiteX180" fmla="*/ 3749766 w 5552708"/>
              <a:gd name="connsiteY180" fmla="*/ 6858000 h 6858000"/>
              <a:gd name="connsiteX181" fmla="*/ 12348 w 5552708"/>
              <a:gd name="connsiteY181" fmla="*/ 6858000 h 6858000"/>
              <a:gd name="connsiteX182" fmla="*/ 0 w 5552708"/>
              <a:gd name="connsiteY182" fmla="*/ 67256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Lst>
            <a:rect l="l" t="t" r="r" b="b"/>
            <a:pathLst>
              <a:path w="5552708" h="6858000">
                <a:moveTo>
                  <a:pt x="0" y="0"/>
                </a:moveTo>
                <a:lnTo>
                  <a:pt x="5443651" y="0"/>
                </a:lnTo>
                <a:lnTo>
                  <a:pt x="5443781" y="512"/>
                </a:lnTo>
                <a:cubicBezTo>
                  <a:pt x="5446206" y="7309"/>
                  <a:pt x="5449083" y="15278"/>
                  <a:pt x="5444033" y="20501"/>
                </a:cubicBezTo>
                <a:cubicBezTo>
                  <a:pt x="5435420" y="27795"/>
                  <a:pt x="5439966" y="35996"/>
                  <a:pt x="5439390" y="44768"/>
                </a:cubicBezTo>
                <a:cubicBezTo>
                  <a:pt x="5431962" y="55410"/>
                  <a:pt x="5437588" y="94208"/>
                  <a:pt x="5443913" y="104988"/>
                </a:cubicBezTo>
                <a:cubicBezTo>
                  <a:pt x="5467308" y="131885"/>
                  <a:pt x="5440518" y="182050"/>
                  <a:pt x="5458241" y="204162"/>
                </a:cubicBezTo>
                <a:cubicBezTo>
                  <a:pt x="5460281" y="211583"/>
                  <a:pt x="5460566" y="218611"/>
                  <a:pt x="5459763" y="225360"/>
                </a:cubicBezTo>
                <a:lnTo>
                  <a:pt x="5454996" y="243902"/>
                </a:lnTo>
                <a:lnTo>
                  <a:pt x="5448597" y="248483"/>
                </a:lnTo>
                <a:lnTo>
                  <a:pt x="5448458" y="260196"/>
                </a:lnTo>
                <a:lnTo>
                  <a:pt x="5447150" y="263377"/>
                </a:lnTo>
                <a:cubicBezTo>
                  <a:pt x="5448938" y="273127"/>
                  <a:pt x="5457762" y="301628"/>
                  <a:pt x="5459187" y="318691"/>
                </a:cubicBezTo>
                <a:cubicBezTo>
                  <a:pt x="5456617" y="351374"/>
                  <a:pt x="5481393" y="329570"/>
                  <a:pt x="5455708" y="365759"/>
                </a:cubicBezTo>
                <a:cubicBezTo>
                  <a:pt x="5472236" y="419311"/>
                  <a:pt x="5443611" y="447897"/>
                  <a:pt x="5473651" y="492182"/>
                </a:cubicBezTo>
                <a:cubicBezTo>
                  <a:pt x="5483259" y="556102"/>
                  <a:pt x="5473858" y="624576"/>
                  <a:pt x="5481453" y="689666"/>
                </a:cubicBezTo>
                <a:cubicBezTo>
                  <a:pt x="5481825" y="737836"/>
                  <a:pt x="5505966" y="768312"/>
                  <a:pt x="5488233" y="816332"/>
                </a:cubicBezTo>
                <a:cubicBezTo>
                  <a:pt x="5492515" y="818482"/>
                  <a:pt x="5526923" y="887911"/>
                  <a:pt x="5529718" y="891550"/>
                </a:cubicBezTo>
                <a:lnTo>
                  <a:pt x="5536104" y="903318"/>
                </a:lnTo>
                <a:lnTo>
                  <a:pt x="5535257" y="905308"/>
                </a:lnTo>
                <a:cubicBezTo>
                  <a:pt x="5534066" y="913418"/>
                  <a:pt x="5535399" y="917837"/>
                  <a:pt x="5537840" y="920621"/>
                </a:cubicBezTo>
                <a:lnTo>
                  <a:pt x="5541663" y="922876"/>
                </a:lnTo>
                <a:lnTo>
                  <a:pt x="5544456" y="933037"/>
                </a:lnTo>
                <a:lnTo>
                  <a:pt x="5552708" y="952132"/>
                </a:lnTo>
                <a:lnTo>
                  <a:pt x="5551675" y="956570"/>
                </a:lnTo>
                <a:lnTo>
                  <a:pt x="5531341" y="1064863"/>
                </a:lnTo>
                <a:cubicBezTo>
                  <a:pt x="5534620" y="1074818"/>
                  <a:pt x="5537566" y="1085372"/>
                  <a:pt x="5539998" y="1096340"/>
                </a:cubicBezTo>
                <a:lnTo>
                  <a:pt x="5541075" y="1102915"/>
                </a:lnTo>
                <a:lnTo>
                  <a:pt x="5540822" y="1103143"/>
                </a:lnTo>
                <a:cubicBezTo>
                  <a:pt x="5540471" y="1104784"/>
                  <a:pt x="5540605" y="1107024"/>
                  <a:pt x="5541413" y="1110274"/>
                </a:cubicBezTo>
                <a:lnTo>
                  <a:pt x="5543038" y="1114901"/>
                </a:lnTo>
                <a:cubicBezTo>
                  <a:pt x="5543735" y="1119151"/>
                  <a:pt x="5544432" y="1123402"/>
                  <a:pt x="5545128" y="1127652"/>
                </a:cubicBezTo>
                <a:lnTo>
                  <a:pt x="5544028" y="1132698"/>
                </a:lnTo>
                <a:cubicBezTo>
                  <a:pt x="5534609" y="1151029"/>
                  <a:pt x="5496304" y="1149042"/>
                  <a:pt x="5514811" y="1177140"/>
                </a:cubicBezTo>
                <a:cubicBezTo>
                  <a:pt x="5509719" y="1211798"/>
                  <a:pt x="5486957" y="1231445"/>
                  <a:pt x="5496402" y="1265293"/>
                </a:cubicBezTo>
                <a:cubicBezTo>
                  <a:pt x="5491550" y="1297727"/>
                  <a:pt x="5479431" y="1324727"/>
                  <a:pt x="5481620" y="1353039"/>
                </a:cubicBezTo>
                <a:cubicBezTo>
                  <a:pt x="5473631" y="1363324"/>
                  <a:pt x="5469597" y="1373497"/>
                  <a:pt x="5477938" y="1385038"/>
                </a:cubicBezTo>
                <a:cubicBezTo>
                  <a:pt x="5470625" y="1414924"/>
                  <a:pt x="5455771" y="1420367"/>
                  <a:pt x="5464009" y="1441067"/>
                </a:cubicBezTo>
                <a:cubicBezTo>
                  <a:pt x="5439287" y="1455035"/>
                  <a:pt x="5447714" y="1457216"/>
                  <a:pt x="5453063" y="1466104"/>
                </a:cubicBezTo>
                <a:cubicBezTo>
                  <a:pt x="5453164" y="1466506"/>
                  <a:pt x="5453267" y="1466908"/>
                  <a:pt x="5453368" y="1467310"/>
                </a:cubicBezTo>
                <a:lnTo>
                  <a:pt x="5449849" y="1469198"/>
                </a:lnTo>
                <a:lnTo>
                  <a:pt x="5447717" y="1473816"/>
                </a:lnTo>
                <a:lnTo>
                  <a:pt x="5446906" y="1487106"/>
                </a:lnTo>
                <a:cubicBezTo>
                  <a:pt x="5447081" y="1488810"/>
                  <a:pt x="5447254" y="1490514"/>
                  <a:pt x="5447429" y="1492218"/>
                </a:cubicBezTo>
                <a:cubicBezTo>
                  <a:pt x="5447480" y="1495695"/>
                  <a:pt x="5447119" y="1497953"/>
                  <a:pt x="5446434" y="1499455"/>
                </a:cubicBezTo>
                <a:lnTo>
                  <a:pt x="5446146" y="1499600"/>
                </a:lnTo>
                <a:lnTo>
                  <a:pt x="5445728" y="1506449"/>
                </a:lnTo>
                <a:cubicBezTo>
                  <a:pt x="5445627" y="1518090"/>
                  <a:pt x="5446096" y="1529498"/>
                  <a:pt x="5447013" y="1540420"/>
                </a:cubicBezTo>
                <a:cubicBezTo>
                  <a:pt x="5431084" y="1547368"/>
                  <a:pt x="5443219" y="1588924"/>
                  <a:pt x="5416036" y="1580834"/>
                </a:cubicBezTo>
                <a:cubicBezTo>
                  <a:pt x="5416447" y="1595454"/>
                  <a:pt x="5426812" y="1605684"/>
                  <a:pt x="5409252" y="1598373"/>
                </a:cubicBezTo>
                <a:cubicBezTo>
                  <a:pt x="5408864" y="1603115"/>
                  <a:pt x="5406927" y="1605804"/>
                  <a:pt x="5404223" y="1607549"/>
                </a:cubicBezTo>
                <a:lnTo>
                  <a:pt x="5403003" y="1607994"/>
                </a:lnTo>
                <a:lnTo>
                  <a:pt x="5404366" y="1640580"/>
                </a:lnTo>
                <a:lnTo>
                  <a:pt x="5402429" y="1644617"/>
                </a:lnTo>
                <a:cubicBezTo>
                  <a:pt x="5403628" y="1651821"/>
                  <a:pt x="5404828" y="1659024"/>
                  <a:pt x="5406027" y="1666228"/>
                </a:cubicBezTo>
                <a:lnTo>
                  <a:pt x="5409538" y="1680703"/>
                </a:lnTo>
                <a:lnTo>
                  <a:pt x="5405582" y="1870222"/>
                </a:lnTo>
                <a:cubicBezTo>
                  <a:pt x="5407505" y="1917082"/>
                  <a:pt x="5419912" y="1922890"/>
                  <a:pt x="5418948" y="1979530"/>
                </a:cubicBezTo>
                <a:cubicBezTo>
                  <a:pt x="5381653" y="1974789"/>
                  <a:pt x="5447295" y="2092994"/>
                  <a:pt x="5405060" y="2051964"/>
                </a:cubicBezTo>
                <a:cubicBezTo>
                  <a:pt x="5406099" y="2068965"/>
                  <a:pt x="5389286" y="2084064"/>
                  <a:pt x="5378701" y="2073120"/>
                </a:cubicBezTo>
                <a:cubicBezTo>
                  <a:pt x="5397285" y="2126878"/>
                  <a:pt x="5362129" y="2197651"/>
                  <a:pt x="5366006" y="2256053"/>
                </a:cubicBezTo>
                <a:cubicBezTo>
                  <a:pt x="5334011" y="2283221"/>
                  <a:pt x="5362023" y="2269954"/>
                  <a:pt x="5352501" y="2301374"/>
                </a:cubicBezTo>
                <a:cubicBezTo>
                  <a:pt x="5379308" y="2296096"/>
                  <a:pt x="5332887" y="2338416"/>
                  <a:pt x="5361572" y="2344135"/>
                </a:cubicBezTo>
                <a:cubicBezTo>
                  <a:pt x="5358931" y="2349671"/>
                  <a:pt x="5355467" y="2354856"/>
                  <a:pt x="5351776" y="2360013"/>
                </a:cubicBezTo>
                <a:lnTo>
                  <a:pt x="5349856" y="2362723"/>
                </a:lnTo>
                <a:lnTo>
                  <a:pt x="5347182" y="2374239"/>
                </a:lnTo>
                <a:lnTo>
                  <a:pt x="5340172" y="2376629"/>
                </a:lnTo>
                <a:lnTo>
                  <a:pt x="5331662" y="2393351"/>
                </a:lnTo>
                <a:cubicBezTo>
                  <a:pt x="5329441" y="2399746"/>
                  <a:pt x="5328181" y="2406782"/>
                  <a:pt x="5328482" y="2414790"/>
                </a:cubicBezTo>
                <a:cubicBezTo>
                  <a:pt x="5337359" y="2435605"/>
                  <a:pt x="5319289" y="2463646"/>
                  <a:pt x="5316501" y="2490864"/>
                </a:cubicBezTo>
                <a:cubicBezTo>
                  <a:pt x="5317127" y="2495175"/>
                  <a:pt x="5317754" y="2499486"/>
                  <a:pt x="5318378" y="2503797"/>
                </a:cubicBezTo>
                <a:lnTo>
                  <a:pt x="5307008" y="2543608"/>
                </a:lnTo>
                <a:cubicBezTo>
                  <a:pt x="5304307" y="2555015"/>
                  <a:pt x="5302094" y="2566933"/>
                  <a:pt x="5300817" y="2579627"/>
                </a:cubicBezTo>
                <a:lnTo>
                  <a:pt x="5300491" y="2603469"/>
                </a:lnTo>
                <a:lnTo>
                  <a:pt x="5297327" y="2609298"/>
                </a:lnTo>
                <a:cubicBezTo>
                  <a:pt x="5296149" y="2620041"/>
                  <a:pt x="5302481" y="2635343"/>
                  <a:pt x="5292648" y="2632709"/>
                </a:cubicBezTo>
                <a:lnTo>
                  <a:pt x="5294499" y="2645215"/>
                </a:lnTo>
                <a:lnTo>
                  <a:pt x="5284921" y="2655995"/>
                </a:lnTo>
                <a:cubicBezTo>
                  <a:pt x="5282893" y="2657043"/>
                  <a:pt x="5280790" y="2657749"/>
                  <a:pt x="5278681" y="2658097"/>
                </a:cubicBezTo>
                <a:lnTo>
                  <a:pt x="5279052" y="2675265"/>
                </a:lnTo>
                <a:lnTo>
                  <a:pt x="5271485" y="2688260"/>
                </a:lnTo>
                <a:cubicBezTo>
                  <a:pt x="5272192" y="2692435"/>
                  <a:pt x="5272901" y="2696610"/>
                  <a:pt x="5273609" y="2700785"/>
                </a:cubicBezTo>
                <a:lnTo>
                  <a:pt x="5272098" y="2705655"/>
                </a:lnTo>
                <a:lnTo>
                  <a:pt x="5267605" y="2717660"/>
                </a:lnTo>
                <a:cubicBezTo>
                  <a:pt x="5264770" y="2723740"/>
                  <a:pt x="5261426" y="2730522"/>
                  <a:pt x="5258449" y="2738177"/>
                </a:cubicBezTo>
                <a:lnTo>
                  <a:pt x="5256679" y="2744727"/>
                </a:lnTo>
                <a:lnTo>
                  <a:pt x="5245116" y="2757932"/>
                </a:lnTo>
                <a:cubicBezTo>
                  <a:pt x="5236430" y="2767502"/>
                  <a:pt x="5230416" y="2775146"/>
                  <a:pt x="5233122" y="2784915"/>
                </a:cubicBezTo>
                <a:cubicBezTo>
                  <a:pt x="5221620" y="2799359"/>
                  <a:pt x="5193828" y="2806744"/>
                  <a:pt x="5197792" y="2830475"/>
                </a:cubicBezTo>
                <a:cubicBezTo>
                  <a:pt x="5186798" y="2821932"/>
                  <a:pt x="5192955" y="2855565"/>
                  <a:pt x="5180199" y="2857691"/>
                </a:cubicBezTo>
                <a:cubicBezTo>
                  <a:pt x="5170100" y="2858096"/>
                  <a:pt x="5169614" y="2868393"/>
                  <a:pt x="5164940" y="2875644"/>
                </a:cubicBezTo>
                <a:cubicBezTo>
                  <a:pt x="5154127" y="2879787"/>
                  <a:pt x="5139696" y="2917521"/>
                  <a:pt x="5139323" y="2931296"/>
                </a:cubicBezTo>
                <a:cubicBezTo>
                  <a:pt x="5144210" y="2970932"/>
                  <a:pt x="5099528" y="2996158"/>
                  <a:pt x="5102390" y="3027705"/>
                </a:cubicBezTo>
                <a:cubicBezTo>
                  <a:pt x="5100365" y="3035586"/>
                  <a:pt x="5097192" y="3041915"/>
                  <a:pt x="5093321" y="3047244"/>
                </a:cubicBezTo>
                <a:lnTo>
                  <a:pt x="5080729" y="3060118"/>
                </a:lnTo>
                <a:lnTo>
                  <a:pt x="5073626" y="3059690"/>
                </a:lnTo>
                <a:lnTo>
                  <a:pt x="5067867" y="3069806"/>
                </a:lnTo>
                <a:lnTo>
                  <a:pt x="5065335" y="3071678"/>
                </a:lnTo>
                <a:cubicBezTo>
                  <a:pt x="5060475" y="3075234"/>
                  <a:pt x="5055815" y="3078901"/>
                  <a:pt x="5051806" y="3083233"/>
                </a:cubicBezTo>
                <a:cubicBezTo>
                  <a:pt x="5076417" y="3100024"/>
                  <a:pt x="5021773" y="3122856"/>
                  <a:pt x="5047824" y="3128247"/>
                </a:cubicBezTo>
                <a:cubicBezTo>
                  <a:pt x="5030083" y="3154978"/>
                  <a:pt x="5059535" y="3153095"/>
                  <a:pt x="5022444" y="3166893"/>
                </a:cubicBezTo>
                <a:cubicBezTo>
                  <a:pt x="5009215" y="3225035"/>
                  <a:pt x="4960350" y="3252747"/>
                  <a:pt x="4961916" y="3312149"/>
                </a:cubicBezTo>
                <a:cubicBezTo>
                  <a:pt x="4955371" y="3297387"/>
                  <a:pt x="4932004" y="3332561"/>
                  <a:pt x="4928070" y="3349450"/>
                </a:cubicBezTo>
                <a:cubicBezTo>
                  <a:pt x="4901199" y="3293116"/>
                  <a:pt x="4891428" y="3463059"/>
                  <a:pt x="4858652" y="3443841"/>
                </a:cubicBezTo>
                <a:cubicBezTo>
                  <a:pt x="4840872" y="3495884"/>
                  <a:pt x="4832958" y="3617975"/>
                  <a:pt x="4821392" y="3661714"/>
                </a:cubicBezTo>
                <a:cubicBezTo>
                  <a:pt x="4823621" y="3666551"/>
                  <a:pt x="4824768" y="3671561"/>
                  <a:pt x="4825147" y="3676668"/>
                </a:cubicBezTo>
                <a:lnTo>
                  <a:pt x="4824341" y="3691352"/>
                </a:lnTo>
                <a:lnTo>
                  <a:pt x="4822735" y="3692500"/>
                </a:lnTo>
                <a:cubicBezTo>
                  <a:pt x="4817912" y="3698748"/>
                  <a:pt x="4816795" y="3703524"/>
                  <a:pt x="4817318" y="3707640"/>
                </a:cubicBezTo>
                <a:lnTo>
                  <a:pt x="4819146" y="3712253"/>
                </a:lnTo>
                <a:lnTo>
                  <a:pt x="4816373" y="3723048"/>
                </a:lnTo>
                <a:lnTo>
                  <a:pt x="4813460" y="3745409"/>
                </a:lnTo>
                <a:lnTo>
                  <a:pt x="4810527" y="3748566"/>
                </a:lnTo>
                <a:cubicBezTo>
                  <a:pt x="4798737" y="3762490"/>
                  <a:pt x="4755451" y="3809983"/>
                  <a:pt x="4742720" y="3828954"/>
                </a:cubicBezTo>
                <a:lnTo>
                  <a:pt x="4731784" y="3868871"/>
                </a:lnTo>
                <a:lnTo>
                  <a:pt x="4731481" y="3868898"/>
                </a:lnTo>
                <a:cubicBezTo>
                  <a:pt x="4730422" y="3870084"/>
                  <a:pt x="4729442" y="3872132"/>
                  <a:pt x="4728490" y="3875525"/>
                </a:cubicBezTo>
                <a:lnTo>
                  <a:pt x="4727500" y="3880683"/>
                </a:lnTo>
                <a:lnTo>
                  <a:pt x="4719663" y="3896892"/>
                </a:lnTo>
                <a:lnTo>
                  <a:pt x="4715899" y="3897345"/>
                </a:lnTo>
                <a:cubicBezTo>
                  <a:pt x="4715876" y="3897775"/>
                  <a:pt x="4715854" y="3898203"/>
                  <a:pt x="4715832" y="3898632"/>
                </a:cubicBezTo>
                <a:lnTo>
                  <a:pt x="4618476" y="4076334"/>
                </a:lnTo>
                <a:cubicBezTo>
                  <a:pt x="4617399" y="4112851"/>
                  <a:pt x="4590920" y="4122978"/>
                  <a:pt x="4576303" y="4154580"/>
                </a:cubicBezTo>
                <a:cubicBezTo>
                  <a:pt x="4585172" y="4189077"/>
                  <a:pt x="4550681" y="4172136"/>
                  <a:pt x="4536795" y="4186216"/>
                </a:cubicBezTo>
                <a:lnTo>
                  <a:pt x="4534335" y="4190678"/>
                </a:lnTo>
                <a:lnTo>
                  <a:pt x="4532585" y="4203860"/>
                </a:lnTo>
                <a:cubicBezTo>
                  <a:pt x="4532638" y="4205567"/>
                  <a:pt x="4532692" y="4207276"/>
                  <a:pt x="4532745" y="4208983"/>
                </a:cubicBezTo>
                <a:cubicBezTo>
                  <a:pt x="4532551" y="4212450"/>
                  <a:pt x="4532031" y="4214675"/>
                  <a:pt x="4531239" y="4216126"/>
                </a:cubicBezTo>
                <a:lnTo>
                  <a:pt x="4530941" y="4216251"/>
                </a:lnTo>
                <a:lnTo>
                  <a:pt x="4530039" y="4223045"/>
                </a:lnTo>
                <a:cubicBezTo>
                  <a:pt x="4529114" y="4234633"/>
                  <a:pt x="4528779" y="4246020"/>
                  <a:pt x="4528920" y="4256957"/>
                </a:cubicBezTo>
                <a:cubicBezTo>
                  <a:pt x="4512505" y="4262858"/>
                  <a:pt x="4521695" y="4305010"/>
                  <a:pt x="4495092" y="4295227"/>
                </a:cubicBezTo>
                <a:cubicBezTo>
                  <a:pt x="4494469" y="4309813"/>
                  <a:pt x="4504108" y="4320656"/>
                  <a:pt x="4487069" y="4312260"/>
                </a:cubicBezTo>
                <a:cubicBezTo>
                  <a:pt x="4486347" y="4316957"/>
                  <a:pt x="4484219" y="4319510"/>
                  <a:pt x="4481391" y="4321074"/>
                </a:cubicBezTo>
                <a:lnTo>
                  <a:pt x="4480140" y="4321443"/>
                </a:lnTo>
                <a:lnTo>
                  <a:pt x="4479199" y="4353976"/>
                </a:lnTo>
                <a:lnTo>
                  <a:pt x="4476976" y="4357874"/>
                </a:lnTo>
                <a:cubicBezTo>
                  <a:pt x="4477666" y="4365122"/>
                  <a:pt x="4478355" y="4372372"/>
                  <a:pt x="4479044" y="4379621"/>
                </a:cubicBezTo>
                <a:lnTo>
                  <a:pt x="4478683" y="4390568"/>
                </a:lnTo>
                <a:lnTo>
                  <a:pt x="4481532" y="4394254"/>
                </a:lnTo>
                <a:cubicBezTo>
                  <a:pt x="4482969" y="4397909"/>
                  <a:pt x="4482918" y="4402720"/>
                  <a:pt x="4479499" y="4410114"/>
                </a:cubicBezTo>
                <a:lnTo>
                  <a:pt x="4478153" y="4411710"/>
                </a:lnTo>
                <a:lnTo>
                  <a:pt x="4480616" y="4425622"/>
                </a:lnTo>
                <a:cubicBezTo>
                  <a:pt x="4482131" y="4430247"/>
                  <a:pt x="4484387" y="4434528"/>
                  <a:pt x="4487688" y="4438292"/>
                </a:cubicBezTo>
                <a:cubicBezTo>
                  <a:pt x="4457664" y="4477897"/>
                  <a:pt x="4468221" y="4523123"/>
                  <a:pt x="4454727" y="4569970"/>
                </a:cubicBezTo>
                <a:cubicBezTo>
                  <a:pt x="4417898" y="4583966"/>
                  <a:pt x="4440689" y="4674230"/>
                  <a:pt x="4469804" y="4692415"/>
                </a:cubicBezTo>
                <a:cubicBezTo>
                  <a:pt x="4432851" y="4685322"/>
                  <a:pt x="4490117" y="4807198"/>
                  <a:pt x="4450795" y="4763659"/>
                </a:cubicBezTo>
                <a:cubicBezTo>
                  <a:pt x="4450628" y="4780652"/>
                  <a:pt x="4432755" y="4794620"/>
                  <a:pt x="4422945" y="4783049"/>
                </a:cubicBezTo>
                <a:cubicBezTo>
                  <a:pt x="4437721" y="4837759"/>
                  <a:pt x="4397569" y="4905997"/>
                  <a:pt x="4397314" y="4964397"/>
                </a:cubicBezTo>
                <a:cubicBezTo>
                  <a:pt x="4363407" y="4989414"/>
                  <a:pt x="4392349" y="4977986"/>
                  <a:pt x="4380606" y="5008665"/>
                </a:cubicBezTo>
                <a:cubicBezTo>
                  <a:pt x="4407778" y="5005114"/>
                  <a:pt x="4358378" y="5044304"/>
                  <a:pt x="4386649" y="5051823"/>
                </a:cubicBezTo>
                <a:cubicBezTo>
                  <a:pt x="4383620" y="5057169"/>
                  <a:pt x="4379789" y="5062109"/>
                  <a:pt x="4375733" y="5067011"/>
                </a:cubicBezTo>
                <a:lnTo>
                  <a:pt x="4373624" y="5069584"/>
                </a:lnTo>
                <a:lnTo>
                  <a:pt x="4370134" y="5080883"/>
                </a:lnTo>
                <a:lnTo>
                  <a:pt x="4362957" y="5082819"/>
                </a:lnTo>
                <a:lnTo>
                  <a:pt x="4333195" y="5221840"/>
                </a:lnTo>
                <a:cubicBezTo>
                  <a:pt x="4335888" y="5234770"/>
                  <a:pt x="4329894" y="5274591"/>
                  <a:pt x="4320037" y="5281999"/>
                </a:cubicBezTo>
                <a:cubicBezTo>
                  <a:pt x="4316990" y="5290274"/>
                  <a:pt x="4318795" y="5300010"/>
                  <a:pt x="4308816" y="5303704"/>
                </a:cubicBezTo>
                <a:cubicBezTo>
                  <a:pt x="4300851" y="5321498"/>
                  <a:pt x="4282560" y="5362240"/>
                  <a:pt x="4272244" y="5388756"/>
                </a:cubicBezTo>
                <a:cubicBezTo>
                  <a:pt x="4281980" y="5405143"/>
                  <a:pt x="4255067" y="5425092"/>
                  <a:pt x="4246915" y="5462809"/>
                </a:cubicBezTo>
                <a:cubicBezTo>
                  <a:pt x="4258299" y="5480842"/>
                  <a:pt x="4241233" y="5488203"/>
                  <a:pt x="4255030" y="5521632"/>
                </a:cubicBezTo>
                <a:cubicBezTo>
                  <a:pt x="4253005" y="5522647"/>
                  <a:pt x="4251068" y="5523996"/>
                  <a:pt x="4249277" y="5525636"/>
                </a:cubicBezTo>
                <a:cubicBezTo>
                  <a:pt x="4238872" y="5535166"/>
                  <a:pt x="4235581" y="5552275"/>
                  <a:pt x="4241924" y="5563850"/>
                </a:cubicBezTo>
                <a:cubicBezTo>
                  <a:pt x="4259047" y="5616453"/>
                  <a:pt x="4250256" y="5660812"/>
                  <a:pt x="4248240" y="5703386"/>
                </a:cubicBezTo>
                <a:cubicBezTo>
                  <a:pt x="4243085" y="5751111"/>
                  <a:pt x="4218929" y="5715189"/>
                  <a:pt x="4232982" y="5777907"/>
                </a:cubicBezTo>
                <a:cubicBezTo>
                  <a:pt x="4221558" y="5782651"/>
                  <a:pt x="4219728" y="5790057"/>
                  <a:pt x="4222394" y="5803443"/>
                </a:cubicBezTo>
                <a:cubicBezTo>
                  <a:pt x="4219121" y="5826511"/>
                  <a:pt x="4193576" y="5820653"/>
                  <a:pt x="4204974" y="5846279"/>
                </a:cubicBezTo>
                <a:cubicBezTo>
                  <a:pt x="4191825" y="5839931"/>
                  <a:pt x="4191753" y="5888934"/>
                  <a:pt x="4179217" y="5876046"/>
                </a:cubicBezTo>
                <a:cubicBezTo>
                  <a:pt x="4163863" y="5888983"/>
                  <a:pt x="4183376" y="5899672"/>
                  <a:pt x="4169698" y="5912761"/>
                </a:cubicBezTo>
                <a:cubicBezTo>
                  <a:pt x="4164113" y="5929085"/>
                  <a:pt x="4186281" y="5905514"/>
                  <a:pt x="4183963" y="5924201"/>
                </a:cubicBezTo>
                <a:lnTo>
                  <a:pt x="4143073" y="6020347"/>
                </a:lnTo>
                <a:cubicBezTo>
                  <a:pt x="4148635" y="6035084"/>
                  <a:pt x="4142583" y="6045204"/>
                  <a:pt x="4132699" y="6054447"/>
                </a:cubicBezTo>
                <a:cubicBezTo>
                  <a:pt x="4128762" y="6085993"/>
                  <a:pt x="4111337" y="6112491"/>
                  <a:pt x="4099744" y="6146773"/>
                </a:cubicBezTo>
                <a:cubicBezTo>
                  <a:pt x="4101611" y="6186210"/>
                  <a:pt x="4075513" y="6201974"/>
                  <a:pt x="4063216" y="6238624"/>
                </a:cubicBezTo>
                <a:cubicBezTo>
                  <a:pt x="4076714" y="6279119"/>
                  <a:pt x="4027194" y="6257865"/>
                  <a:pt x="4021696" y="6289517"/>
                </a:cubicBezTo>
                <a:cubicBezTo>
                  <a:pt x="4030060" y="6343907"/>
                  <a:pt x="4004638" y="6285373"/>
                  <a:pt x="3993817" y="6365399"/>
                </a:cubicBezTo>
                <a:cubicBezTo>
                  <a:pt x="3996125" y="6370415"/>
                  <a:pt x="3990553" y="6379380"/>
                  <a:pt x="3986236" y="6377584"/>
                </a:cubicBezTo>
                <a:cubicBezTo>
                  <a:pt x="3984044" y="6395147"/>
                  <a:pt x="3911719" y="6484083"/>
                  <a:pt x="3911599" y="6509659"/>
                </a:cubicBezTo>
                <a:cubicBezTo>
                  <a:pt x="3888028" y="6555694"/>
                  <a:pt x="3870378" y="6548451"/>
                  <a:pt x="3858869" y="6582751"/>
                </a:cubicBezTo>
                <a:cubicBezTo>
                  <a:pt x="3834576" y="6620569"/>
                  <a:pt x="3820634" y="6692927"/>
                  <a:pt x="3770950" y="6757987"/>
                </a:cubicBezTo>
                <a:lnTo>
                  <a:pt x="3749766" y="6858000"/>
                </a:lnTo>
                <a:lnTo>
                  <a:pt x="12348" y="6858000"/>
                </a:lnTo>
                <a:lnTo>
                  <a:pt x="0" y="6725668"/>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id="{486380CC-BE0C-9316-B63D-212834F6823E}"/>
              </a:ext>
            </a:extLst>
          </p:cNvPr>
          <p:cNvSpPr>
            <a:spLocks noGrp="1"/>
          </p:cNvSpPr>
          <p:nvPr>
            <p:ph type="title"/>
          </p:nvPr>
        </p:nvSpPr>
        <p:spPr>
          <a:xfrm>
            <a:off x="1137038" y="896469"/>
            <a:ext cx="3820630" cy="3005643"/>
          </a:xfrm>
        </p:spPr>
        <p:txBody>
          <a:bodyPr anchor="t">
            <a:normAutofit/>
          </a:bodyPr>
          <a:lstStyle/>
          <a:p>
            <a:r>
              <a:rPr lang="de-DE" sz="4100" dirty="0">
                <a:solidFill>
                  <a:schemeClr val="tx1">
                    <a:lumMod val="85000"/>
                    <a:lumOff val="15000"/>
                  </a:schemeClr>
                </a:solidFill>
              </a:rPr>
              <a:t>Angebot und Nachfrage </a:t>
            </a:r>
            <a:r>
              <a:rPr lang="de-DE" sz="4100" b="1" dirty="0">
                <a:solidFill>
                  <a:schemeClr val="tx1">
                    <a:lumMod val="85000"/>
                    <a:lumOff val="15000"/>
                  </a:schemeClr>
                </a:solidFill>
              </a:rPr>
              <a:t>verfehlen</a:t>
            </a:r>
            <a:r>
              <a:rPr lang="de-DE" sz="4100" dirty="0">
                <a:solidFill>
                  <a:schemeClr val="tx1">
                    <a:lumMod val="85000"/>
                    <a:lumOff val="15000"/>
                  </a:schemeClr>
                </a:solidFill>
              </a:rPr>
              <a:t> einander II</a:t>
            </a:r>
            <a:endParaRPr lang="de-DE" sz="4100" dirty="0">
              <a:solidFill>
                <a:schemeClr val="accent1"/>
              </a:solidFill>
            </a:endParaRPr>
          </a:p>
        </p:txBody>
      </p:sp>
      <p:sp>
        <p:nvSpPr>
          <p:cNvPr id="3" name="Inhaltsplatzhalter 2">
            <a:extLst>
              <a:ext uri="{FF2B5EF4-FFF2-40B4-BE49-F238E27FC236}">
                <a16:creationId xmlns:a16="http://schemas.microsoft.com/office/drawing/2014/main" id="{81C06A1B-54F6-8314-72A9-FA58DB85E35B}"/>
              </a:ext>
            </a:extLst>
          </p:cNvPr>
          <p:cNvSpPr>
            <a:spLocks noGrp="1"/>
          </p:cNvSpPr>
          <p:nvPr>
            <p:ph idx="1"/>
          </p:nvPr>
        </p:nvSpPr>
        <p:spPr>
          <a:xfrm>
            <a:off x="6096000" y="896469"/>
            <a:ext cx="4957667" cy="5319430"/>
          </a:xfrm>
        </p:spPr>
        <p:txBody>
          <a:bodyPr>
            <a:normAutofit/>
          </a:bodyPr>
          <a:lstStyle/>
          <a:p>
            <a:endParaRPr lang="de-AT" sz="20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de-AT" sz="20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pPr>
            <a:r>
              <a:rPr lang="de-AT" sz="2000" dirty="0">
                <a:latin typeface="Calibri" panose="020F0502020204030204" pitchFamily="34" charset="0"/>
                <a:cs typeface="Times New Roman" panose="02020603050405020304" pitchFamily="18" charset="0"/>
              </a:rPr>
              <a:t>Natürlich kann es aber auch passieren, dass der Preis zu niedrig angesetzt wird und dadurch eine sehr große Nachfrage entsteht.</a:t>
            </a:r>
          </a:p>
          <a:p>
            <a:pPr>
              <a:lnSpc>
                <a:spcPct val="100000"/>
              </a:lnSpc>
            </a:pPr>
            <a:r>
              <a:rPr lang="de-AT" sz="2000" dirty="0">
                <a:latin typeface="Calibri" panose="020F0502020204030204" pitchFamily="34" charset="0"/>
                <a:cs typeface="Times New Roman" panose="02020603050405020304" pitchFamily="18" charset="0"/>
              </a:rPr>
              <a:t>Was passiert dann?</a:t>
            </a:r>
          </a:p>
          <a:p>
            <a:pPr>
              <a:lnSpc>
                <a:spcPct val="100000"/>
              </a:lnSpc>
            </a:pPr>
            <a:r>
              <a:rPr lang="de-AT" sz="2000" dirty="0">
                <a:latin typeface="Calibri" panose="020F0502020204030204" pitchFamily="34" charset="0"/>
                <a:cs typeface="Times New Roman" panose="02020603050405020304" pitchFamily="18" charset="0"/>
              </a:rPr>
              <a:t>Die </a:t>
            </a:r>
            <a:r>
              <a:rPr lang="de-AT" sz="2000" b="1" dirty="0">
                <a:latin typeface="Calibri" panose="020F0502020204030204" pitchFamily="34" charset="0"/>
                <a:cs typeface="Times New Roman" panose="02020603050405020304" pitchFamily="18" charset="0"/>
              </a:rPr>
              <a:t>Nachfrage ist größer als das Angebot </a:t>
            </a:r>
            <a:r>
              <a:rPr lang="de-AT" sz="2000" dirty="0">
                <a:latin typeface="Calibri" panose="020F0502020204030204" pitchFamily="34" charset="0"/>
                <a:cs typeface="Times New Roman" panose="02020603050405020304" pitchFamily="18" charset="0"/>
              </a:rPr>
              <a:t>– es gibt zu wenig Flaschen – es entsteht ein </a:t>
            </a:r>
            <a:r>
              <a:rPr lang="de-AT" sz="2000" b="1" dirty="0">
                <a:latin typeface="Calibri" panose="020F0502020204030204" pitchFamily="34" charset="0"/>
                <a:cs typeface="Times New Roman" panose="02020603050405020304" pitchFamily="18" charset="0"/>
              </a:rPr>
              <a:t>Nachfrageüberhang</a:t>
            </a:r>
            <a:r>
              <a:rPr lang="de-AT" sz="2000" dirty="0">
                <a:latin typeface="Calibri" panose="020F0502020204030204" pitchFamily="34" charset="0"/>
                <a:cs typeface="Times New Roman" panose="02020603050405020304" pitchFamily="18" charset="0"/>
              </a:rPr>
              <a:t>. </a:t>
            </a:r>
          </a:p>
        </p:txBody>
      </p:sp>
      <p:pic>
        <p:nvPicPr>
          <p:cNvPr id="7" name="Grafik 6" descr="Ein Bild, das Text, Reihe, Diagramm, Screenshot enthält.&#10;&#10;Automatisch generierte Beschreibung">
            <a:extLst>
              <a:ext uri="{FF2B5EF4-FFF2-40B4-BE49-F238E27FC236}">
                <a16:creationId xmlns:a16="http://schemas.microsoft.com/office/drawing/2014/main" id="{080E8E83-8C56-00A3-ED23-103AC7239275}"/>
              </a:ext>
            </a:extLst>
          </p:cNvPr>
          <p:cNvPicPr>
            <a:picLocks noChangeAspect="1"/>
          </p:cNvPicPr>
          <p:nvPr/>
        </p:nvPicPr>
        <p:blipFill>
          <a:blip r:embed="rId3"/>
          <a:stretch>
            <a:fillRect/>
          </a:stretch>
        </p:blipFill>
        <p:spPr>
          <a:xfrm>
            <a:off x="692625" y="3902112"/>
            <a:ext cx="3619500" cy="1079500"/>
          </a:xfrm>
          <a:prstGeom prst="rect">
            <a:avLst/>
          </a:prstGeom>
        </p:spPr>
      </p:pic>
      <p:sp>
        <p:nvSpPr>
          <p:cNvPr id="6" name="Foliennummernplatzhalter 5">
            <a:extLst>
              <a:ext uri="{FF2B5EF4-FFF2-40B4-BE49-F238E27FC236}">
                <a16:creationId xmlns:a16="http://schemas.microsoft.com/office/drawing/2014/main" id="{419A659F-E31D-1D1A-E711-05A2BE31D3F4}"/>
              </a:ext>
            </a:extLst>
          </p:cNvPr>
          <p:cNvSpPr>
            <a:spLocks noGrp="1"/>
          </p:cNvSpPr>
          <p:nvPr>
            <p:ph type="sldNum" sz="quarter" idx="12"/>
          </p:nvPr>
        </p:nvSpPr>
        <p:spPr/>
        <p:txBody>
          <a:bodyPr/>
          <a:lstStyle/>
          <a:p>
            <a:fld id="{6E3410CA-0731-5848-9586-6545443EC970}" type="slidenum">
              <a:rPr lang="de-DE" smtClean="0"/>
              <a:t>12</a:t>
            </a:fld>
            <a:endParaRPr lang="de-DE"/>
          </a:p>
        </p:txBody>
      </p:sp>
    </p:spTree>
    <p:extLst>
      <p:ext uri="{BB962C8B-B14F-4D97-AF65-F5344CB8AC3E}">
        <p14:creationId xmlns:p14="http://schemas.microsoft.com/office/powerpoint/2010/main" val="2593609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6802" name="Group 2"/>
          <p:cNvGrpSpPr>
            <a:grpSpLocks/>
          </p:cNvGrpSpPr>
          <p:nvPr/>
        </p:nvGrpSpPr>
        <p:grpSpPr bwMode="auto">
          <a:xfrm>
            <a:off x="3302001" y="1023939"/>
            <a:ext cx="6042025" cy="3990975"/>
            <a:chOff x="1120" y="645"/>
            <a:chExt cx="3806" cy="2514"/>
          </a:xfrm>
        </p:grpSpPr>
        <p:sp>
          <p:nvSpPr>
            <p:cNvPr id="76804" name="Freeform 4"/>
            <p:cNvSpPr>
              <a:spLocks/>
            </p:cNvSpPr>
            <p:nvPr/>
          </p:nvSpPr>
          <p:spPr bwMode="auto">
            <a:xfrm rot="290533">
              <a:off x="1388" y="973"/>
              <a:ext cx="3538" cy="2186"/>
            </a:xfrm>
            <a:custGeom>
              <a:avLst/>
              <a:gdLst>
                <a:gd name="T0" fmla="*/ 0 w 3448"/>
                <a:gd name="T1" fmla="*/ 0 h 2177"/>
                <a:gd name="T2" fmla="*/ 409 w 3448"/>
                <a:gd name="T3" fmla="*/ 589 h 2177"/>
                <a:gd name="T4" fmla="*/ 1044 w 3448"/>
                <a:gd name="T5" fmla="*/ 1134 h 2177"/>
                <a:gd name="T6" fmla="*/ 1906 w 3448"/>
                <a:gd name="T7" fmla="*/ 1587 h 2177"/>
                <a:gd name="T8" fmla="*/ 3040 w 3448"/>
                <a:gd name="T9" fmla="*/ 2041 h 2177"/>
                <a:gd name="T10" fmla="*/ 3448 w 3448"/>
                <a:gd name="T11" fmla="*/ 2177 h 2177"/>
              </a:gdLst>
              <a:ahLst/>
              <a:cxnLst>
                <a:cxn ang="0">
                  <a:pos x="T0" y="T1"/>
                </a:cxn>
                <a:cxn ang="0">
                  <a:pos x="T2" y="T3"/>
                </a:cxn>
                <a:cxn ang="0">
                  <a:pos x="T4" y="T5"/>
                </a:cxn>
                <a:cxn ang="0">
                  <a:pos x="T6" y="T7"/>
                </a:cxn>
                <a:cxn ang="0">
                  <a:pos x="T8" y="T9"/>
                </a:cxn>
                <a:cxn ang="0">
                  <a:pos x="T10" y="T11"/>
                </a:cxn>
              </a:cxnLst>
              <a:rect l="0" t="0" r="r" b="b"/>
              <a:pathLst>
                <a:path w="3448" h="2177">
                  <a:moveTo>
                    <a:pt x="0" y="0"/>
                  </a:moveTo>
                  <a:cubicBezTo>
                    <a:pt x="117" y="200"/>
                    <a:pt x="235" y="400"/>
                    <a:pt x="409" y="589"/>
                  </a:cubicBezTo>
                  <a:cubicBezTo>
                    <a:pt x="583" y="778"/>
                    <a:pt x="794" y="968"/>
                    <a:pt x="1044" y="1134"/>
                  </a:cubicBezTo>
                  <a:cubicBezTo>
                    <a:pt x="1294" y="1300"/>
                    <a:pt x="1573" y="1436"/>
                    <a:pt x="1906" y="1587"/>
                  </a:cubicBezTo>
                  <a:cubicBezTo>
                    <a:pt x="2239" y="1738"/>
                    <a:pt x="2783" y="1943"/>
                    <a:pt x="3040" y="2041"/>
                  </a:cubicBezTo>
                  <a:cubicBezTo>
                    <a:pt x="3297" y="2139"/>
                    <a:pt x="3357" y="2147"/>
                    <a:pt x="3448" y="2177"/>
                  </a:cubicBezTo>
                </a:path>
              </a:pathLst>
            </a:custGeom>
            <a:noFill/>
            <a:ln w="31750">
              <a:solidFill>
                <a:schemeClr val="accent6"/>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6805" name="Oval 5"/>
            <p:cNvSpPr>
              <a:spLocks noChangeArrowheads="1"/>
            </p:cNvSpPr>
            <p:nvPr/>
          </p:nvSpPr>
          <p:spPr bwMode="auto">
            <a:xfrm>
              <a:off x="4331" y="3059"/>
              <a:ext cx="91" cy="90"/>
            </a:xfrm>
            <a:prstGeom prst="ellipse">
              <a:avLst/>
            </a:prstGeom>
            <a:solidFill>
              <a:schemeClr val="accent6"/>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de-DE"/>
            </a:p>
          </p:txBody>
        </p:sp>
        <p:sp>
          <p:nvSpPr>
            <p:cNvPr id="76806" name="Oval 6"/>
            <p:cNvSpPr>
              <a:spLocks noChangeArrowheads="1"/>
            </p:cNvSpPr>
            <p:nvPr/>
          </p:nvSpPr>
          <p:spPr bwMode="auto">
            <a:xfrm>
              <a:off x="2064" y="1698"/>
              <a:ext cx="91" cy="90"/>
            </a:xfrm>
            <a:prstGeom prst="ellipse">
              <a:avLst/>
            </a:prstGeom>
            <a:solidFill>
              <a:srgbClr val="00CC66"/>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de-DE"/>
            </a:p>
          </p:txBody>
        </p:sp>
        <p:sp>
          <p:nvSpPr>
            <p:cNvPr id="76807" name="Oval 7"/>
            <p:cNvSpPr>
              <a:spLocks noChangeArrowheads="1"/>
            </p:cNvSpPr>
            <p:nvPr/>
          </p:nvSpPr>
          <p:spPr bwMode="auto">
            <a:xfrm>
              <a:off x="1565" y="1027"/>
              <a:ext cx="91" cy="90"/>
            </a:xfrm>
            <a:prstGeom prst="ellipse">
              <a:avLst/>
            </a:prstGeom>
            <a:solidFill>
              <a:srgbClr val="00CC66"/>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de-DE"/>
            </a:p>
          </p:txBody>
        </p:sp>
        <p:sp>
          <p:nvSpPr>
            <p:cNvPr id="76808" name="Text Box 8"/>
            <p:cNvSpPr txBox="1">
              <a:spLocks noChangeArrowheads="1"/>
            </p:cNvSpPr>
            <p:nvPr/>
          </p:nvSpPr>
          <p:spPr bwMode="auto">
            <a:xfrm>
              <a:off x="1120" y="645"/>
              <a:ext cx="707" cy="330"/>
            </a:xfrm>
            <a:prstGeom prst="rect">
              <a:avLst/>
            </a:prstGeom>
            <a:solidFill>
              <a:srgbClr val="CCFFCC"/>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de-DE" sz="1400" b="1" dirty="0">
                  <a:solidFill>
                    <a:srgbClr val="000000"/>
                  </a:solidFill>
                  <a:latin typeface="Arial" charset="0"/>
                </a:rPr>
                <a:t>Nachfrage-</a:t>
              </a:r>
            </a:p>
            <a:p>
              <a:r>
                <a:rPr lang="de-DE" sz="1400" b="1" dirty="0">
                  <a:solidFill>
                    <a:srgbClr val="000000"/>
                  </a:solidFill>
                  <a:latin typeface="Arial" charset="0"/>
                </a:rPr>
                <a:t>kurve</a:t>
              </a:r>
            </a:p>
          </p:txBody>
        </p:sp>
      </p:grpSp>
      <p:grpSp>
        <p:nvGrpSpPr>
          <p:cNvPr id="76809" name="Group 9"/>
          <p:cNvGrpSpPr>
            <a:grpSpLocks/>
          </p:cNvGrpSpPr>
          <p:nvPr/>
        </p:nvGrpSpPr>
        <p:grpSpPr bwMode="auto">
          <a:xfrm>
            <a:off x="3000375" y="1268414"/>
            <a:ext cx="6210300" cy="4897437"/>
            <a:chOff x="748" y="527"/>
            <a:chExt cx="3912" cy="3085"/>
          </a:xfrm>
        </p:grpSpPr>
        <p:sp>
          <p:nvSpPr>
            <p:cNvPr id="76810" name="Line 10"/>
            <p:cNvSpPr>
              <a:spLocks noChangeShapeType="1"/>
            </p:cNvSpPr>
            <p:nvPr/>
          </p:nvSpPr>
          <p:spPr bwMode="auto">
            <a:xfrm flipV="1">
              <a:off x="850" y="527"/>
              <a:ext cx="0" cy="3004"/>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6811" name="Line 11"/>
            <p:cNvSpPr>
              <a:spLocks noChangeShapeType="1"/>
            </p:cNvSpPr>
            <p:nvPr/>
          </p:nvSpPr>
          <p:spPr bwMode="auto">
            <a:xfrm rot="5400000" flipV="1">
              <a:off x="2755" y="1605"/>
              <a:ext cx="0" cy="3811"/>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6812" name="Line 12"/>
            <p:cNvSpPr>
              <a:spLocks noChangeShapeType="1"/>
            </p:cNvSpPr>
            <p:nvPr/>
          </p:nvSpPr>
          <p:spPr bwMode="auto">
            <a:xfrm flipH="1">
              <a:off x="748" y="2840"/>
              <a:ext cx="91"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6813" name="Line 13"/>
            <p:cNvSpPr>
              <a:spLocks noChangeShapeType="1"/>
            </p:cNvSpPr>
            <p:nvPr/>
          </p:nvSpPr>
          <p:spPr bwMode="auto">
            <a:xfrm flipH="1">
              <a:off x="748" y="2160"/>
              <a:ext cx="91"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6814" name="Line 14"/>
            <p:cNvSpPr>
              <a:spLocks noChangeShapeType="1"/>
            </p:cNvSpPr>
            <p:nvPr/>
          </p:nvSpPr>
          <p:spPr bwMode="auto">
            <a:xfrm flipH="1">
              <a:off x="748" y="1480"/>
              <a:ext cx="91"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6815" name="Line 15"/>
            <p:cNvSpPr>
              <a:spLocks noChangeShapeType="1"/>
            </p:cNvSpPr>
            <p:nvPr/>
          </p:nvSpPr>
          <p:spPr bwMode="auto">
            <a:xfrm flipH="1">
              <a:off x="748" y="799"/>
              <a:ext cx="91"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6816" name="Line 16"/>
            <p:cNvSpPr>
              <a:spLocks noChangeShapeType="1"/>
            </p:cNvSpPr>
            <p:nvPr/>
          </p:nvSpPr>
          <p:spPr bwMode="auto">
            <a:xfrm rot="16200000" flipH="1">
              <a:off x="1464" y="3558"/>
              <a:ext cx="91"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6817" name="Line 17"/>
            <p:cNvSpPr>
              <a:spLocks noChangeShapeType="1"/>
            </p:cNvSpPr>
            <p:nvPr/>
          </p:nvSpPr>
          <p:spPr bwMode="auto">
            <a:xfrm rot="16200000" flipH="1">
              <a:off x="2144" y="3567"/>
              <a:ext cx="91"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6818" name="Line 18"/>
            <p:cNvSpPr>
              <a:spLocks noChangeShapeType="1"/>
            </p:cNvSpPr>
            <p:nvPr/>
          </p:nvSpPr>
          <p:spPr bwMode="auto">
            <a:xfrm rot="16200000" flipH="1">
              <a:off x="2824" y="3567"/>
              <a:ext cx="91"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6819" name="Line 19"/>
            <p:cNvSpPr>
              <a:spLocks noChangeShapeType="1"/>
            </p:cNvSpPr>
            <p:nvPr/>
          </p:nvSpPr>
          <p:spPr bwMode="auto">
            <a:xfrm rot="16200000" flipH="1">
              <a:off x="3504" y="3567"/>
              <a:ext cx="91"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6820" name="Line 20"/>
            <p:cNvSpPr>
              <a:spLocks noChangeShapeType="1"/>
            </p:cNvSpPr>
            <p:nvPr/>
          </p:nvSpPr>
          <p:spPr bwMode="auto">
            <a:xfrm rot="16200000" flipH="1">
              <a:off x="4184" y="3567"/>
              <a:ext cx="91"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grpSp>
      <p:sp>
        <p:nvSpPr>
          <p:cNvPr id="76821" name="Text Box 21"/>
          <p:cNvSpPr txBox="1">
            <a:spLocks noChangeArrowheads="1"/>
          </p:cNvSpPr>
          <p:nvPr/>
        </p:nvSpPr>
        <p:spPr bwMode="auto">
          <a:xfrm>
            <a:off x="1900238" y="909638"/>
            <a:ext cx="1085850" cy="366712"/>
          </a:xfrm>
          <a:prstGeom prst="rect">
            <a:avLst/>
          </a:prstGeom>
          <a:solidFill>
            <a:srgbClr val="EAEAEA"/>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b="1">
                <a:latin typeface="Arial" charset="0"/>
              </a:rPr>
              <a:t>Preis (€)</a:t>
            </a:r>
          </a:p>
        </p:txBody>
      </p:sp>
      <p:sp>
        <p:nvSpPr>
          <p:cNvPr id="76822" name="Text Box 22"/>
          <p:cNvSpPr txBox="1">
            <a:spLocks noChangeArrowheads="1"/>
          </p:cNvSpPr>
          <p:nvPr/>
        </p:nvSpPr>
        <p:spPr bwMode="auto">
          <a:xfrm>
            <a:off x="9120188" y="6237288"/>
            <a:ext cx="2133918" cy="369332"/>
          </a:xfrm>
          <a:prstGeom prst="rect">
            <a:avLst/>
          </a:prstGeom>
          <a:solidFill>
            <a:srgbClr val="EAEAEA"/>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b="1" dirty="0">
                <a:latin typeface="Arial" charset="0"/>
              </a:rPr>
              <a:t>Menge (Flaschen)</a:t>
            </a:r>
          </a:p>
        </p:txBody>
      </p:sp>
      <p:sp>
        <p:nvSpPr>
          <p:cNvPr id="76823" name="Text Box 23"/>
          <p:cNvSpPr txBox="1">
            <a:spLocks noChangeArrowheads="1"/>
          </p:cNvSpPr>
          <p:nvPr/>
        </p:nvSpPr>
        <p:spPr bwMode="auto">
          <a:xfrm>
            <a:off x="2476500" y="4740276"/>
            <a:ext cx="4508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b="1">
                <a:latin typeface="Arial" charset="0"/>
              </a:rPr>
              <a:t>1,-</a:t>
            </a:r>
          </a:p>
        </p:txBody>
      </p:sp>
      <p:sp>
        <p:nvSpPr>
          <p:cNvPr id="76824" name="Text Box 24"/>
          <p:cNvSpPr txBox="1">
            <a:spLocks noChangeArrowheads="1"/>
          </p:cNvSpPr>
          <p:nvPr/>
        </p:nvSpPr>
        <p:spPr bwMode="auto">
          <a:xfrm>
            <a:off x="2481263" y="2587626"/>
            <a:ext cx="4508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b="1">
                <a:latin typeface="Arial" charset="0"/>
              </a:rPr>
              <a:t>3,-</a:t>
            </a:r>
          </a:p>
        </p:txBody>
      </p:sp>
      <p:sp>
        <p:nvSpPr>
          <p:cNvPr id="76825" name="Text Box 25"/>
          <p:cNvSpPr txBox="1">
            <a:spLocks noChangeArrowheads="1"/>
          </p:cNvSpPr>
          <p:nvPr/>
        </p:nvSpPr>
        <p:spPr bwMode="auto">
          <a:xfrm>
            <a:off x="2481263" y="3660776"/>
            <a:ext cx="4508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b="1">
                <a:latin typeface="Arial" charset="0"/>
              </a:rPr>
              <a:t>2,-</a:t>
            </a:r>
          </a:p>
        </p:txBody>
      </p:sp>
      <p:sp>
        <p:nvSpPr>
          <p:cNvPr id="76826" name="Text Box 26"/>
          <p:cNvSpPr txBox="1">
            <a:spLocks noChangeArrowheads="1"/>
          </p:cNvSpPr>
          <p:nvPr/>
        </p:nvSpPr>
        <p:spPr bwMode="auto">
          <a:xfrm>
            <a:off x="2481263" y="1485901"/>
            <a:ext cx="4508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b="1">
                <a:latin typeface="Arial" charset="0"/>
              </a:rPr>
              <a:t>4,-</a:t>
            </a:r>
          </a:p>
        </p:txBody>
      </p:sp>
      <p:sp>
        <p:nvSpPr>
          <p:cNvPr id="76827" name="Line 27"/>
          <p:cNvSpPr>
            <a:spLocks noChangeShapeType="1"/>
          </p:cNvSpPr>
          <p:nvPr/>
        </p:nvSpPr>
        <p:spPr bwMode="auto">
          <a:xfrm>
            <a:off x="3000376" y="5459413"/>
            <a:ext cx="144463"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6828" name="Text Box 28"/>
          <p:cNvSpPr txBox="1">
            <a:spLocks noChangeArrowheads="1"/>
          </p:cNvSpPr>
          <p:nvPr/>
        </p:nvSpPr>
        <p:spPr bwMode="auto">
          <a:xfrm>
            <a:off x="3935413" y="6184901"/>
            <a:ext cx="4381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b="1">
                <a:latin typeface="Arial" charset="0"/>
              </a:rPr>
              <a:t>20</a:t>
            </a:r>
          </a:p>
        </p:txBody>
      </p:sp>
      <p:sp>
        <p:nvSpPr>
          <p:cNvPr id="76829" name="Text Box 29"/>
          <p:cNvSpPr txBox="1">
            <a:spLocks noChangeArrowheads="1"/>
          </p:cNvSpPr>
          <p:nvPr/>
        </p:nvSpPr>
        <p:spPr bwMode="auto">
          <a:xfrm>
            <a:off x="5045075" y="6180138"/>
            <a:ext cx="43815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b="1">
                <a:latin typeface="Arial" charset="0"/>
              </a:rPr>
              <a:t>30</a:t>
            </a:r>
          </a:p>
        </p:txBody>
      </p:sp>
      <p:sp>
        <p:nvSpPr>
          <p:cNvPr id="76830" name="Text Box 30"/>
          <p:cNvSpPr txBox="1">
            <a:spLocks noChangeArrowheads="1"/>
          </p:cNvSpPr>
          <p:nvPr/>
        </p:nvSpPr>
        <p:spPr bwMode="auto">
          <a:xfrm>
            <a:off x="6162675" y="6180138"/>
            <a:ext cx="43815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b="1">
                <a:latin typeface="Arial" charset="0"/>
              </a:rPr>
              <a:t>40</a:t>
            </a:r>
          </a:p>
        </p:txBody>
      </p:sp>
      <p:sp>
        <p:nvSpPr>
          <p:cNvPr id="76831" name="Text Box 31"/>
          <p:cNvSpPr txBox="1">
            <a:spLocks noChangeArrowheads="1"/>
          </p:cNvSpPr>
          <p:nvPr/>
        </p:nvSpPr>
        <p:spPr bwMode="auto">
          <a:xfrm>
            <a:off x="7242175" y="6173788"/>
            <a:ext cx="43815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b="1">
                <a:latin typeface="Arial" charset="0"/>
              </a:rPr>
              <a:t>50</a:t>
            </a:r>
          </a:p>
        </p:txBody>
      </p:sp>
      <p:sp>
        <p:nvSpPr>
          <p:cNvPr id="76832" name="Text Box 32"/>
          <p:cNvSpPr txBox="1">
            <a:spLocks noChangeArrowheads="1"/>
          </p:cNvSpPr>
          <p:nvPr/>
        </p:nvSpPr>
        <p:spPr bwMode="auto">
          <a:xfrm>
            <a:off x="8323263" y="6180138"/>
            <a:ext cx="43815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b="1">
                <a:latin typeface="Arial" charset="0"/>
              </a:rPr>
              <a:t>60</a:t>
            </a:r>
          </a:p>
        </p:txBody>
      </p:sp>
      <p:sp>
        <p:nvSpPr>
          <p:cNvPr id="76834" name="Text Box 34"/>
          <p:cNvSpPr txBox="1">
            <a:spLocks noChangeArrowheads="1"/>
          </p:cNvSpPr>
          <p:nvPr/>
        </p:nvSpPr>
        <p:spPr bwMode="auto">
          <a:xfrm>
            <a:off x="4541745" y="200026"/>
            <a:ext cx="4083234" cy="646331"/>
          </a:xfrm>
          <a:prstGeom prst="rect">
            <a:avLst/>
          </a:prstGeom>
          <a:solidFill>
            <a:srgbClr val="E1E1FF"/>
          </a:solidFill>
          <a:ln w="9525">
            <a:solidFill>
              <a:srgbClr val="99CCFF"/>
            </a:solidFill>
            <a:miter lim="800000"/>
            <a:headEnd/>
            <a:tailEnd/>
          </a:ln>
          <a:effectLst>
            <a:outerShdw blurRad="63500" dist="107763" dir="18900000" algn="ctr" rotWithShape="0">
              <a:schemeClr val="bg2">
                <a:alpha val="50000"/>
              </a:schemeClr>
            </a:outerShdw>
          </a:effectLst>
        </p:spPr>
        <p:txBody>
          <a:bodyPr wrap="none">
            <a:spAutoFit/>
          </a:bodyPr>
          <a:lstStyle/>
          <a:p>
            <a:pPr algn="ctr"/>
            <a:r>
              <a:rPr lang="de-DE" b="1" dirty="0">
                <a:latin typeface="Arial" charset="0"/>
              </a:rPr>
              <a:t>NACHFRAGEÜBERHANG</a:t>
            </a:r>
            <a:endParaRPr lang="de-DE" dirty="0">
              <a:latin typeface="Arial" charset="0"/>
            </a:endParaRPr>
          </a:p>
          <a:p>
            <a:r>
              <a:rPr lang="de-DE" dirty="0">
                <a:latin typeface="Arial" charset="0"/>
              </a:rPr>
              <a:t>Die </a:t>
            </a:r>
            <a:r>
              <a:rPr lang="de-DE" dirty="0">
                <a:solidFill>
                  <a:srgbClr val="00CC66"/>
                </a:solidFill>
                <a:latin typeface="Arial" charset="0"/>
              </a:rPr>
              <a:t>Nachfrage </a:t>
            </a:r>
            <a:r>
              <a:rPr lang="de-DE" dirty="0">
                <a:latin typeface="Arial" charset="0"/>
              </a:rPr>
              <a:t>übersteigt das </a:t>
            </a:r>
            <a:r>
              <a:rPr lang="de-DE" dirty="0">
                <a:solidFill>
                  <a:srgbClr val="FF0000"/>
                </a:solidFill>
                <a:latin typeface="Arial" charset="0"/>
              </a:rPr>
              <a:t>Angebot</a:t>
            </a:r>
          </a:p>
        </p:txBody>
      </p:sp>
      <p:grpSp>
        <p:nvGrpSpPr>
          <p:cNvPr id="76836" name="Group 36"/>
          <p:cNvGrpSpPr>
            <a:grpSpLocks/>
          </p:cNvGrpSpPr>
          <p:nvPr/>
        </p:nvGrpSpPr>
        <p:grpSpPr bwMode="auto">
          <a:xfrm>
            <a:off x="3128964" y="1700214"/>
            <a:ext cx="5775325" cy="4364037"/>
            <a:chOff x="1011" y="1071"/>
            <a:chExt cx="3638" cy="2749"/>
          </a:xfrm>
        </p:grpSpPr>
        <p:grpSp>
          <p:nvGrpSpPr>
            <p:cNvPr id="76837" name="Group 37"/>
            <p:cNvGrpSpPr>
              <a:grpSpLocks/>
            </p:cNvGrpSpPr>
            <p:nvPr/>
          </p:nvGrpSpPr>
          <p:grpSpPr bwMode="auto">
            <a:xfrm>
              <a:off x="1011" y="1071"/>
              <a:ext cx="3638" cy="2749"/>
              <a:chOff x="1011" y="1071"/>
              <a:chExt cx="3638" cy="2749"/>
            </a:xfrm>
          </p:grpSpPr>
          <p:sp>
            <p:nvSpPr>
              <p:cNvPr id="76838" name="Line 38"/>
              <p:cNvSpPr>
                <a:spLocks noChangeShapeType="1"/>
              </p:cNvSpPr>
              <p:nvPr/>
            </p:nvSpPr>
            <p:spPr bwMode="auto">
              <a:xfrm>
                <a:off x="4377" y="3113"/>
                <a:ext cx="0" cy="68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grpSp>
            <p:nvGrpSpPr>
              <p:cNvPr id="76839" name="Group 39"/>
              <p:cNvGrpSpPr>
                <a:grpSpLocks/>
              </p:cNvGrpSpPr>
              <p:nvPr/>
            </p:nvGrpSpPr>
            <p:grpSpPr bwMode="auto">
              <a:xfrm>
                <a:off x="1011" y="1071"/>
                <a:ext cx="3638" cy="2749"/>
                <a:chOff x="1011" y="1071"/>
                <a:chExt cx="3638" cy="2749"/>
              </a:xfrm>
            </p:grpSpPr>
            <p:sp>
              <p:nvSpPr>
                <p:cNvPr id="76840" name="Line 40"/>
                <p:cNvSpPr>
                  <a:spLocks noChangeShapeType="1"/>
                </p:cNvSpPr>
                <p:nvPr/>
              </p:nvSpPr>
              <p:spPr bwMode="auto">
                <a:xfrm>
                  <a:off x="1610" y="1071"/>
                  <a:ext cx="0" cy="2722"/>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6841" name="Line 41"/>
                <p:cNvSpPr>
                  <a:spLocks noChangeShapeType="1"/>
                </p:cNvSpPr>
                <p:nvPr/>
              </p:nvSpPr>
              <p:spPr bwMode="auto">
                <a:xfrm>
                  <a:off x="3842" y="1752"/>
                  <a:ext cx="0" cy="2041"/>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6842" name="Line 42"/>
                <p:cNvSpPr>
                  <a:spLocks noChangeShapeType="1"/>
                </p:cNvSpPr>
                <p:nvPr/>
              </p:nvSpPr>
              <p:spPr bwMode="auto">
                <a:xfrm>
                  <a:off x="4649" y="1071"/>
                  <a:ext cx="0" cy="2722"/>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6843" name="Line 43"/>
                <p:cNvSpPr>
                  <a:spLocks noChangeShapeType="1"/>
                </p:cNvSpPr>
                <p:nvPr/>
              </p:nvSpPr>
              <p:spPr bwMode="auto">
                <a:xfrm>
                  <a:off x="2109" y="1752"/>
                  <a:ext cx="0" cy="2041"/>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6844" name="Line 44"/>
                <p:cNvSpPr>
                  <a:spLocks noChangeShapeType="1"/>
                </p:cNvSpPr>
                <p:nvPr/>
              </p:nvSpPr>
              <p:spPr bwMode="auto">
                <a:xfrm>
                  <a:off x="1011" y="2423"/>
                  <a:ext cx="2041"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6845" name="Line 45"/>
                <p:cNvSpPr>
                  <a:spLocks noChangeShapeType="1"/>
                </p:cNvSpPr>
                <p:nvPr/>
              </p:nvSpPr>
              <p:spPr bwMode="auto">
                <a:xfrm>
                  <a:off x="3052" y="2414"/>
                  <a:ext cx="0" cy="1406"/>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6846" name="Line 46"/>
                <p:cNvSpPr>
                  <a:spLocks noChangeShapeType="1"/>
                </p:cNvSpPr>
                <p:nvPr/>
              </p:nvSpPr>
              <p:spPr bwMode="auto">
                <a:xfrm>
                  <a:off x="1020" y="3113"/>
                  <a:ext cx="3312"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6847" name="Line 47"/>
                <p:cNvSpPr>
                  <a:spLocks noChangeShapeType="1"/>
                </p:cNvSpPr>
                <p:nvPr/>
              </p:nvSpPr>
              <p:spPr bwMode="auto">
                <a:xfrm>
                  <a:off x="1057" y="1752"/>
                  <a:ext cx="2812"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6848" name="Line 48"/>
                <p:cNvSpPr>
                  <a:spLocks noChangeShapeType="1"/>
                </p:cNvSpPr>
                <p:nvPr/>
              </p:nvSpPr>
              <p:spPr bwMode="auto">
                <a:xfrm>
                  <a:off x="1020" y="1071"/>
                  <a:ext cx="3629"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grpSp>
        </p:grpSp>
        <p:sp>
          <p:nvSpPr>
            <p:cNvPr id="76849" name="Text Box 49"/>
            <p:cNvSpPr txBox="1">
              <a:spLocks noChangeArrowheads="1"/>
            </p:cNvSpPr>
            <p:nvPr/>
          </p:nvSpPr>
          <p:spPr bwMode="auto">
            <a:xfrm>
              <a:off x="2648" y="3389"/>
              <a:ext cx="1181" cy="194"/>
            </a:xfrm>
            <a:prstGeom prst="rect">
              <a:avLst/>
            </a:prstGeom>
            <a:solidFill>
              <a:srgbClr val="DDDDDD"/>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sz="1400" b="1" dirty="0">
                  <a:latin typeface="Arial" charset="0"/>
                </a:rPr>
                <a:t>Nachfrageüberhang</a:t>
              </a:r>
            </a:p>
          </p:txBody>
        </p:sp>
      </p:grpSp>
      <p:grpSp>
        <p:nvGrpSpPr>
          <p:cNvPr id="76852" name="Group 52"/>
          <p:cNvGrpSpPr>
            <a:grpSpLocks/>
          </p:cNvGrpSpPr>
          <p:nvPr/>
        </p:nvGrpSpPr>
        <p:grpSpPr bwMode="auto">
          <a:xfrm>
            <a:off x="1703388" y="1052514"/>
            <a:ext cx="8153400" cy="4968875"/>
            <a:chOff x="113" y="663"/>
            <a:chExt cx="5136" cy="3130"/>
          </a:xfrm>
        </p:grpSpPr>
        <p:sp>
          <p:nvSpPr>
            <p:cNvPr id="76853" name="Text Box 53"/>
            <p:cNvSpPr txBox="1">
              <a:spLocks noChangeArrowheads="1"/>
            </p:cNvSpPr>
            <p:nvPr/>
          </p:nvSpPr>
          <p:spPr bwMode="auto">
            <a:xfrm>
              <a:off x="512" y="3321"/>
              <a:ext cx="396" cy="231"/>
            </a:xfrm>
            <a:prstGeom prst="rect">
              <a:avLst/>
            </a:prstGeom>
            <a:noFill/>
            <a:ln>
              <a:noFill/>
            </a:ln>
            <a:effectLst/>
            <a:extLst>
              <a:ext uri="{909E8E84-426E-40dd-AFC4-6F175D3DCCD1}">
                <a14:hiddenFill xmlns:a14="http://schemas.microsoft.com/office/drawing/2010/main" xmlns="">
                  <a:solidFill>
                    <a:srgbClr val="0000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b="1">
                  <a:solidFill>
                    <a:srgbClr val="FF3300"/>
                  </a:solidFill>
                  <a:latin typeface="Arial" charset="0"/>
                </a:rPr>
                <a:t>0,50</a:t>
              </a:r>
            </a:p>
          </p:txBody>
        </p:sp>
        <p:sp>
          <p:nvSpPr>
            <p:cNvPr id="76854" name="Freeform 54"/>
            <p:cNvSpPr>
              <a:spLocks/>
            </p:cNvSpPr>
            <p:nvPr/>
          </p:nvSpPr>
          <p:spPr bwMode="auto">
            <a:xfrm>
              <a:off x="1021" y="1071"/>
              <a:ext cx="3628" cy="2359"/>
            </a:xfrm>
            <a:custGeom>
              <a:avLst/>
              <a:gdLst>
                <a:gd name="T0" fmla="*/ 0 w 3265"/>
                <a:gd name="T1" fmla="*/ 2358 h 2358"/>
                <a:gd name="T2" fmla="*/ 589 w 3265"/>
                <a:gd name="T3" fmla="*/ 2222 h 2358"/>
                <a:gd name="T4" fmla="*/ 1134 w 3265"/>
                <a:gd name="T5" fmla="*/ 1905 h 2358"/>
                <a:gd name="T6" fmla="*/ 1769 w 3265"/>
                <a:gd name="T7" fmla="*/ 1406 h 2358"/>
                <a:gd name="T8" fmla="*/ 3265 w 3265"/>
                <a:gd name="T9" fmla="*/ 0 h 2358"/>
              </a:gdLst>
              <a:ahLst/>
              <a:cxnLst>
                <a:cxn ang="0">
                  <a:pos x="T0" y="T1"/>
                </a:cxn>
                <a:cxn ang="0">
                  <a:pos x="T2" y="T3"/>
                </a:cxn>
                <a:cxn ang="0">
                  <a:pos x="T4" y="T5"/>
                </a:cxn>
                <a:cxn ang="0">
                  <a:pos x="T6" y="T7"/>
                </a:cxn>
                <a:cxn ang="0">
                  <a:pos x="T8" y="T9"/>
                </a:cxn>
              </a:cxnLst>
              <a:rect l="0" t="0" r="r" b="b"/>
              <a:pathLst>
                <a:path w="3265" h="2358">
                  <a:moveTo>
                    <a:pt x="0" y="2358"/>
                  </a:moveTo>
                  <a:cubicBezTo>
                    <a:pt x="200" y="2328"/>
                    <a:pt x="400" y="2298"/>
                    <a:pt x="589" y="2222"/>
                  </a:cubicBezTo>
                  <a:cubicBezTo>
                    <a:pt x="778" y="2146"/>
                    <a:pt x="937" y="2041"/>
                    <a:pt x="1134" y="1905"/>
                  </a:cubicBezTo>
                  <a:cubicBezTo>
                    <a:pt x="1331" y="1769"/>
                    <a:pt x="1414" y="1723"/>
                    <a:pt x="1769" y="1406"/>
                  </a:cubicBezTo>
                  <a:cubicBezTo>
                    <a:pt x="2124" y="1089"/>
                    <a:pt x="2985" y="272"/>
                    <a:pt x="3265" y="0"/>
                  </a:cubicBezTo>
                </a:path>
              </a:pathLst>
            </a:custGeom>
            <a:noFill/>
            <a:ln w="31750">
              <a:solidFill>
                <a:srgbClr val="FF33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6855" name="Oval 55"/>
            <p:cNvSpPr>
              <a:spLocks noChangeArrowheads="1"/>
            </p:cNvSpPr>
            <p:nvPr/>
          </p:nvSpPr>
          <p:spPr bwMode="auto">
            <a:xfrm>
              <a:off x="4585" y="1044"/>
              <a:ext cx="91" cy="90"/>
            </a:xfrm>
            <a:prstGeom prst="ellipse">
              <a:avLst/>
            </a:prstGeom>
            <a:solidFill>
              <a:srgbClr val="FF33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de-DE"/>
            </a:p>
          </p:txBody>
        </p:sp>
        <p:sp>
          <p:nvSpPr>
            <p:cNvPr id="76856" name="Oval 56"/>
            <p:cNvSpPr>
              <a:spLocks noChangeArrowheads="1"/>
            </p:cNvSpPr>
            <p:nvPr/>
          </p:nvSpPr>
          <p:spPr bwMode="auto">
            <a:xfrm>
              <a:off x="3796" y="1707"/>
              <a:ext cx="91" cy="90"/>
            </a:xfrm>
            <a:prstGeom prst="ellipse">
              <a:avLst/>
            </a:prstGeom>
            <a:solidFill>
              <a:srgbClr val="FF33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de-DE"/>
            </a:p>
          </p:txBody>
        </p:sp>
        <p:sp>
          <p:nvSpPr>
            <p:cNvPr id="76857" name="Oval 57"/>
            <p:cNvSpPr>
              <a:spLocks noChangeArrowheads="1"/>
            </p:cNvSpPr>
            <p:nvPr/>
          </p:nvSpPr>
          <p:spPr bwMode="auto">
            <a:xfrm>
              <a:off x="3007" y="2387"/>
              <a:ext cx="91" cy="90"/>
            </a:xfrm>
            <a:prstGeom prst="ellipse">
              <a:avLst/>
            </a:prstGeom>
            <a:solidFill>
              <a:srgbClr val="FF33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de-DE"/>
            </a:p>
          </p:txBody>
        </p:sp>
        <p:sp>
          <p:nvSpPr>
            <p:cNvPr id="76858" name="Oval 58"/>
            <p:cNvSpPr>
              <a:spLocks noChangeArrowheads="1"/>
            </p:cNvSpPr>
            <p:nvPr/>
          </p:nvSpPr>
          <p:spPr bwMode="auto">
            <a:xfrm>
              <a:off x="2063" y="3058"/>
              <a:ext cx="91" cy="90"/>
            </a:xfrm>
            <a:prstGeom prst="ellipse">
              <a:avLst/>
            </a:prstGeom>
            <a:solidFill>
              <a:srgbClr val="FF33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de-DE"/>
            </a:p>
          </p:txBody>
        </p:sp>
        <p:sp>
          <p:nvSpPr>
            <p:cNvPr id="76859" name="Text Box 59"/>
            <p:cNvSpPr txBox="1">
              <a:spLocks noChangeArrowheads="1"/>
            </p:cNvSpPr>
            <p:nvPr/>
          </p:nvSpPr>
          <p:spPr bwMode="auto">
            <a:xfrm>
              <a:off x="4576" y="663"/>
              <a:ext cx="673" cy="330"/>
            </a:xfrm>
            <a:prstGeom prst="rect">
              <a:avLst/>
            </a:prstGeom>
            <a:solidFill>
              <a:srgbClr val="FEE2F4"/>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de-DE" sz="1400" b="1">
                  <a:solidFill>
                    <a:srgbClr val="FF3300"/>
                  </a:solidFill>
                  <a:latin typeface="Arial" charset="0"/>
                </a:rPr>
                <a:t>Angebots-</a:t>
              </a:r>
            </a:p>
            <a:p>
              <a:r>
                <a:rPr lang="de-DE" sz="1400" b="1">
                  <a:solidFill>
                    <a:srgbClr val="FF3300"/>
                  </a:solidFill>
                  <a:latin typeface="Arial" charset="0"/>
                </a:rPr>
                <a:t>kurve</a:t>
              </a:r>
            </a:p>
          </p:txBody>
        </p:sp>
        <p:sp>
          <p:nvSpPr>
            <p:cNvPr id="76860" name="AutoShape 60"/>
            <p:cNvSpPr>
              <a:spLocks/>
            </p:cNvSpPr>
            <p:nvPr/>
          </p:nvSpPr>
          <p:spPr bwMode="auto">
            <a:xfrm flipH="1">
              <a:off x="766" y="3430"/>
              <a:ext cx="227" cy="363"/>
            </a:xfrm>
            <a:prstGeom prst="rightBrace">
              <a:avLst>
                <a:gd name="adj1" fmla="val 13326"/>
                <a:gd name="adj2" fmla="val 50000"/>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de-DE"/>
            </a:p>
          </p:txBody>
        </p:sp>
        <p:sp>
          <p:nvSpPr>
            <p:cNvPr id="76861" name="Text Box 61"/>
            <p:cNvSpPr txBox="1">
              <a:spLocks noChangeArrowheads="1"/>
            </p:cNvSpPr>
            <p:nvPr/>
          </p:nvSpPr>
          <p:spPr bwMode="auto">
            <a:xfrm>
              <a:off x="113" y="3539"/>
              <a:ext cx="674"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sz="1200">
                  <a:latin typeface="Arial" charset="0"/>
                </a:rPr>
                <a:t>kein Angebot</a:t>
              </a:r>
            </a:p>
          </p:txBody>
        </p:sp>
      </p:grpSp>
      <p:sp>
        <p:nvSpPr>
          <p:cNvPr id="2" name="Pfeil nach links 1">
            <a:extLst>
              <a:ext uri="{FF2B5EF4-FFF2-40B4-BE49-F238E27FC236}">
                <a16:creationId xmlns:a16="http://schemas.microsoft.com/office/drawing/2014/main" id="{F26EE569-4D8C-FFF9-4141-534221FA9182}"/>
              </a:ext>
            </a:extLst>
          </p:cNvPr>
          <p:cNvSpPr/>
          <p:nvPr/>
        </p:nvSpPr>
        <p:spPr>
          <a:xfrm>
            <a:off x="8676525" y="4712043"/>
            <a:ext cx="1100095" cy="422272"/>
          </a:xfrm>
          <a:prstGeom prst="leftArrow">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solidFill>
                <a:srgbClr val="FF0000"/>
              </a:solidFill>
            </a:endParaRPr>
          </a:p>
        </p:txBody>
      </p:sp>
      <p:sp>
        <p:nvSpPr>
          <p:cNvPr id="3" name="Geschweifte Klammer rechts 2">
            <a:extLst>
              <a:ext uri="{FF2B5EF4-FFF2-40B4-BE49-F238E27FC236}">
                <a16:creationId xmlns:a16="http://schemas.microsoft.com/office/drawing/2014/main" id="{5BE89CDA-0BA7-D8F3-EB34-3063F69D1A52}"/>
              </a:ext>
            </a:extLst>
          </p:cNvPr>
          <p:cNvSpPr/>
          <p:nvPr/>
        </p:nvSpPr>
        <p:spPr>
          <a:xfrm rot="16200000" flipH="1">
            <a:off x="6523002" y="3412173"/>
            <a:ext cx="403164" cy="3495814"/>
          </a:xfrm>
          <a:prstGeom prst="rightBrace">
            <a:avLst/>
          </a:prstGeom>
          <a:ln w="22225"/>
        </p:spPr>
        <p:style>
          <a:lnRef idx="1">
            <a:schemeClr val="dk1"/>
          </a:lnRef>
          <a:fillRef idx="0">
            <a:schemeClr val="dk1"/>
          </a:fillRef>
          <a:effectRef idx="0">
            <a:schemeClr val="dk1"/>
          </a:effectRef>
          <a:fontRef idx="minor">
            <a:schemeClr val="tx1"/>
          </a:fontRef>
        </p:style>
        <p:txBody>
          <a:bodyPr rtlCol="0" anchor="ctr"/>
          <a:lstStyle/>
          <a:p>
            <a:pPr algn="ctr"/>
            <a:endParaRPr lang="de-DE" dirty="0"/>
          </a:p>
        </p:txBody>
      </p:sp>
      <p:sp>
        <p:nvSpPr>
          <p:cNvPr id="4" name="Textfeld 3">
            <a:extLst>
              <a:ext uri="{FF2B5EF4-FFF2-40B4-BE49-F238E27FC236}">
                <a16:creationId xmlns:a16="http://schemas.microsoft.com/office/drawing/2014/main" id="{100EFE0C-AFA0-FE68-9F7F-31C52793C16F}"/>
              </a:ext>
            </a:extLst>
          </p:cNvPr>
          <p:cNvSpPr txBox="1"/>
          <p:nvPr/>
        </p:nvSpPr>
        <p:spPr>
          <a:xfrm>
            <a:off x="9394688" y="2586379"/>
            <a:ext cx="2733786" cy="2031325"/>
          </a:xfrm>
          <a:prstGeom prst="rect">
            <a:avLst/>
          </a:prstGeom>
          <a:noFill/>
        </p:spPr>
        <p:txBody>
          <a:bodyPr wrap="square" rtlCol="0">
            <a:spAutoFit/>
          </a:bodyPr>
          <a:lstStyle/>
          <a:p>
            <a:r>
              <a:rPr lang="de-DE" dirty="0"/>
              <a:t>Bei einem Preis von 1,00 EUR ist die Nachfrage größer als das Angebot. Es gibt nicht genügend Flaschen. Es könnte mehr verkauft werden.</a:t>
            </a:r>
          </a:p>
          <a:p>
            <a:r>
              <a:rPr lang="de-DE" dirty="0">
                <a:sym typeface="Wingdings" pitchFamily="2" charset="2"/>
              </a:rPr>
              <a:t> </a:t>
            </a:r>
            <a:r>
              <a:rPr lang="de-DE" b="1" dirty="0">
                <a:solidFill>
                  <a:schemeClr val="accent6"/>
                </a:solidFill>
                <a:sym typeface="Wingdings" pitchFamily="2" charset="2"/>
              </a:rPr>
              <a:t>Nachfrageüberhang</a:t>
            </a:r>
            <a:endParaRPr lang="de-DE" b="1" dirty="0">
              <a:solidFill>
                <a:schemeClr val="accent6"/>
              </a:solidFill>
            </a:endParaRPr>
          </a:p>
        </p:txBody>
      </p:sp>
      <p:pic>
        <p:nvPicPr>
          <p:cNvPr id="5" name="Bild 1" descr="weintrauben_02_dauni.jpg">
            <a:extLst>
              <a:ext uri="{FF2B5EF4-FFF2-40B4-BE49-F238E27FC236}">
                <a16:creationId xmlns:a16="http://schemas.microsoft.com/office/drawing/2014/main" id="{CED9B2B3-346C-0F06-AFE9-074D34DD87C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31561" y="1518102"/>
            <a:ext cx="1566620" cy="915650"/>
          </a:xfrm>
          <a:prstGeom prst="rect">
            <a:avLst/>
          </a:prstGeom>
        </p:spPr>
      </p:pic>
      <p:pic>
        <p:nvPicPr>
          <p:cNvPr id="6" name="Grafik 5" descr="Ein Bild, das Glasflasche, Drink, Wein, Weinflasche enthält.&#10;&#10;Automatisch generierte Beschreibung">
            <a:extLst>
              <a:ext uri="{FF2B5EF4-FFF2-40B4-BE49-F238E27FC236}">
                <a16:creationId xmlns:a16="http://schemas.microsoft.com/office/drawing/2014/main" id="{54E7518F-34E5-8ECB-8D04-73E3A5FDEE3E}"/>
              </a:ext>
            </a:extLst>
          </p:cNvPr>
          <p:cNvPicPr>
            <a:picLocks noChangeAspect="1"/>
          </p:cNvPicPr>
          <p:nvPr/>
        </p:nvPicPr>
        <p:blipFill>
          <a:blip r:embed="rId4"/>
          <a:stretch>
            <a:fillRect/>
          </a:stretch>
        </p:blipFill>
        <p:spPr>
          <a:xfrm>
            <a:off x="11294014" y="219416"/>
            <a:ext cx="540496" cy="1671636"/>
          </a:xfrm>
          <a:prstGeom prst="rect">
            <a:avLst/>
          </a:prstGeom>
        </p:spPr>
      </p:pic>
      <p:sp>
        <p:nvSpPr>
          <p:cNvPr id="7" name="Text Box 50">
            <a:extLst>
              <a:ext uri="{FF2B5EF4-FFF2-40B4-BE49-F238E27FC236}">
                <a16:creationId xmlns:a16="http://schemas.microsoft.com/office/drawing/2014/main" id="{47E4FFE2-8E92-6AE1-24CF-91DD0AE791AD}"/>
              </a:ext>
            </a:extLst>
          </p:cNvPr>
          <p:cNvSpPr txBox="1">
            <a:spLocks noChangeArrowheads="1"/>
          </p:cNvSpPr>
          <p:nvPr/>
        </p:nvSpPr>
        <p:spPr bwMode="auto">
          <a:xfrm>
            <a:off x="5035551" y="5721013"/>
            <a:ext cx="3048000" cy="304800"/>
          </a:xfrm>
          <a:prstGeom prst="rect">
            <a:avLst/>
          </a:prstGeom>
          <a:solidFill>
            <a:srgbClr val="DDDDDD"/>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sz="1400" b="1" dirty="0">
                <a:latin typeface="Arial" charset="0"/>
              </a:rPr>
              <a:t>Angebot niedrig – Nachfrage groß</a:t>
            </a:r>
          </a:p>
        </p:txBody>
      </p:sp>
      <p:sp>
        <p:nvSpPr>
          <p:cNvPr id="8" name="Foliennummernplatzhalter 7">
            <a:extLst>
              <a:ext uri="{FF2B5EF4-FFF2-40B4-BE49-F238E27FC236}">
                <a16:creationId xmlns:a16="http://schemas.microsoft.com/office/drawing/2014/main" id="{68E43368-E62E-4786-513F-4F16BFDC7F5C}"/>
              </a:ext>
            </a:extLst>
          </p:cNvPr>
          <p:cNvSpPr>
            <a:spLocks noGrp="1"/>
          </p:cNvSpPr>
          <p:nvPr>
            <p:ph type="sldNum" sz="quarter" idx="12"/>
          </p:nvPr>
        </p:nvSpPr>
        <p:spPr/>
        <p:txBody>
          <a:bodyPr/>
          <a:lstStyle/>
          <a:p>
            <a:fld id="{6E3410CA-0731-5848-9586-6545443EC970}" type="slidenum">
              <a:rPr lang="de-DE" smtClean="0"/>
              <a:t>13</a:t>
            </a:fld>
            <a:endParaRPr lang="de-DE"/>
          </a:p>
        </p:txBody>
      </p:sp>
    </p:spTree>
    <p:extLst>
      <p:ext uri="{BB962C8B-B14F-4D97-AF65-F5344CB8AC3E}">
        <p14:creationId xmlns:p14="http://schemas.microsoft.com/office/powerpoint/2010/main" val="2998850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683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par>
                          <p:cTn id="19" fill="hold">
                            <p:stCondLst>
                              <p:cond delay="0"/>
                            </p:stCondLst>
                            <p:childTnLst>
                              <p:par>
                                <p:cTn id="20" presetID="53" presetClass="entr" presetSubtype="16"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fltVal val="0"/>
                                          </p:val>
                                        </p:tav>
                                        <p:tav tm="100000">
                                          <p:val>
                                            <p:strVal val="#ppt_w"/>
                                          </p:val>
                                        </p:tav>
                                      </p:tavLst>
                                    </p:anim>
                                    <p:anim calcmode="lin" valueType="num">
                                      <p:cBhvr>
                                        <p:cTn id="23" dur="500" fill="hold"/>
                                        <p:tgtEl>
                                          <p:spTgt spid="4"/>
                                        </p:tgtEl>
                                        <p:attrNameLst>
                                          <p:attrName>ppt_h</p:attrName>
                                        </p:attrNameLst>
                                      </p:cBhvr>
                                      <p:tavLst>
                                        <p:tav tm="0">
                                          <p:val>
                                            <p:fltVal val="0"/>
                                          </p:val>
                                        </p:tav>
                                        <p:tav tm="100000">
                                          <p:val>
                                            <p:strVal val="#ppt_h"/>
                                          </p:val>
                                        </p:tav>
                                      </p:tavLst>
                                    </p:anim>
                                    <p:animEffect transition="in" filter="fade">
                                      <p:cBhvr>
                                        <p:cTn id="2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DA3C418-758E-4180-A5D0-8655D68045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8C8EF06-5EC3-4883-AFAF-D74FF46550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5135971" cy="6871648"/>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953D9AAB-57F6-E8CA-5BB8-614F789BB731}"/>
              </a:ext>
            </a:extLst>
          </p:cNvPr>
          <p:cNvPicPr>
            <a:picLocks noChangeAspect="1"/>
          </p:cNvPicPr>
          <p:nvPr/>
        </p:nvPicPr>
        <p:blipFill>
          <a:blip r:embed="rId2">
            <a:extLst>
              <a:ext uri="{837473B0-CC2E-450A-ABE3-18F120FF3D39}">
                <a1611:picAttrSrcUrl xmlns:a1611="http://schemas.microsoft.com/office/drawing/2016/11/main" r:id="rId3"/>
              </a:ext>
            </a:extLst>
          </a:blip>
          <a:srcRect t="23037" b="23037"/>
          <a:stretch/>
        </p:blipFill>
        <p:spPr>
          <a:xfrm>
            <a:off x="2915455" y="10"/>
            <a:ext cx="9276545" cy="6857990"/>
          </a:xfrm>
          <a:custGeom>
            <a:avLst/>
            <a:gdLst/>
            <a:ahLst/>
            <a:cxnLst/>
            <a:rect l="l" t="t" r="r" b="b"/>
            <a:pathLst>
              <a:path w="9276545" h="6871647">
                <a:moveTo>
                  <a:pt x="9276545" y="0"/>
                </a:moveTo>
                <a:lnTo>
                  <a:pt x="9276545" y="6858000"/>
                </a:lnTo>
                <a:lnTo>
                  <a:pt x="1546051" y="6871647"/>
                </a:lnTo>
                <a:lnTo>
                  <a:pt x="1535751" y="6828910"/>
                </a:lnTo>
                <a:cubicBezTo>
                  <a:pt x="1530460" y="6775140"/>
                  <a:pt x="1515370" y="6618042"/>
                  <a:pt x="1514301" y="6549029"/>
                </a:cubicBezTo>
                <a:cubicBezTo>
                  <a:pt x="1518045" y="6491396"/>
                  <a:pt x="1528503" y="6450608"/>
                  <a:pt x="1529339" y="6414828"/>
                </a:cubicBezTo>
                <a:cubicBezTo>
                  <a:pt x="1525062" y="6359280"/>
                  <a:pt x="1502062" y="6307149"/>
                  <a:pt x="1493941" y="6268848"/>
                </a:cubicBezTo>
                <a:cubicBezTo>
                  <a:pt x="1502669" y="6254191"/>
                  <a:pt x="1469920" y="6200171"/>
                  <a:pt x="1480613" y="6185025"/>
                </a:cubicBezTo>
                <a:cubicBezTo>
                  <a:pt x="1481020" y="6164522"/>
                  <a:pt x="1458164" y="6060790"/>
                  <a:pt x="1443364" y="6018360"/>
                </a:cubicBezTo>
                <a:cubicBezTo>
                  <a:pt x="1426694" y="5970758"/>
                  <a:pt x="1390307" y="5920074"/>
                  <a:pt x="1380584" y="5899407"/>
                </a:cubicBezTo>
                <a:cubicBezTo>
                  <a:pt x="1370860" y="5878740"/>
                  <a:pt x="1392244" y="5920877"/>
                  <a:pt x="1385023" y="5894356"/>
                </a:cubicBezTo>
                <a:cubicBezTo>
                  <a:pt x="1377800" y="5867835"/>
                  <a:pt x="1345702" y="5770498"/>
                  <a:pt x="1337254" y="5740279"/>
                </a:cubicBezTo>
                <a:cubicBezTo>
                  <a:pt x="1353956" y="5738860"/>
                  <a:pt x="1323673" y="5722040"/>
                  <a:pt x="1334321" y="5713042"/>
                </a:cubicBezTo>
                <a:cubicBezTo>
                  <a:pt x="1343675" y="5706701"/>
                  <a:pt x="1336672" y="5700118"/>
                  <a:pt x="1335877" y="5692870"/>
                </a:cubicBezTo>
                <a:cubicBezTo>
                  <a:pt x="1343201" y="5683812"/>
                  <a:pt x="1329617" y="5652064"/>
                  <a:pt x="1319978" y="5643427"/>
                </a:cubicBezTo>
                <a:cubicBezTo>
                  <a:pt x="1286551" y="5622177"/>
                  <a:pt x="1310947" y="5579803"/>
                  <a:pt x="1285321" y="5562271"/>
                </a:cubicBezTo>
                <a:cubicBezTo>
                  <a:pt x="1281540" y="5556238"/>
                  <a:pt x="1279983" y="5550455"/>
                  <a:pt x="1279815" y="5544867"/>
                </a:cubicBezTo>
                <a:lnTo>
                  <a:pt x="1282507" y="5529404"/>
                </a:lnTo>
                <a:lnTo>
                  <a:pt x="1289604" y="5525378"/>
                </a:lnTo>
                <a:lnTo>
                  <a:pt x="1287766" y="5515726"/>
                </a:lnTo>
                <a:lnTo>
                  <a:pt x="1288829" y="5513051"/>
                </a:lnTo>
                <a:cubicBezTo>
                  <a:pt x="1290896" y="5507946"/>
                  <a:pt x="1292688" y="5502897"/>
                  <a:pt x="1293373" y="5497833"/>
                </a:cubicBezTo>
                <a:cubicBezTo>
                  <a:pt x="1288690" y="5483829"/>
                  <a:pt x="1272696" y="5459278"/>
                  <a:pt x="1260736" y="5429027"/>
                </a:cubicBezTo>
                <a:cubicBezTo>
                  <a:pt x="1238579" y="5396416"/>
                  <a:pt x="1238884" y="5351600"/>
                  <a:pt x="1221610" y="5316328"/>
                </a:cubicBezTo>
                <a:lnTo>
                  <a:pt x="1216099" y="5309330"/>
                </a:lnTo>
                <a:lnTo>
                  <a:pt x="1217278" y="5279477"/>
                </a:lnTo>
                <a:cubicBezTo>
                  <a:pt x="1221588" y="5274318"/>
                  <a:pt x="1222716" y="5266940"/>
                  <a:pt x="1218469" y="5260597"/>
                </a:cubicBezTo>
                <a:lnTo>
                  <a:pt x="1206220" y="5152555"/>
                </a:lnTo>
                <a:cubicBezTo>
                  <a:pt x="1205294" y="5116878"/>
                  <a:pt x="1196908" y="5101727"/>
                  <a:pt x="1212921" y="5046536"/>
                </a:cubicBezTo>
                <a:cubicBezTo>
                  <a:pt x="1234138" y="4987918"/>
                  <a:pt x="1204801" y="4903116"/>
                  <a:pt x="1212183" y="4837345"/>
                </a:cubicBezTo>
                <a:cubicBezTo>
                  <a:pt x="1183151" y="4802424"/>
                  <a:pt x="1209228" y="4821062"/>
                  <a:pt x="1202048" y="4784195"/>
                </a:cubicBezTo>
                <a:cubicBezTo>
                  <a:pt x="1202483" y="4760878"/>
                  <a:pt x="1202919" y="4737561"/>
                  <a:pt x="1203354" y="4714245"/>
                </a:cubicBezTo>
                <a:lnTo>
                  <a:pt x="1201502" y="4700836"/>
                </a:lnTo>
                <a:lnTo>
                  <a:pt x="1194919" y="4697224"/>
                </a:lnTo>
                <a:lnTo>
                  <a:pt x="1187792" y="4677162"/>
                </a:lnTo>
                <a:cubicBezTo>
                  <a:pt x="1186060" y="4669625"/>
                  <a:pt x="1185291" y="4661478"/>
                  <a:pt x="1186080" y="4652429"/>
                </a:cubicBezTo>
                <a:cubicBezTo>
                  <a:pt x="1199189" y="4622456"/>
                  <a:pt x="1167081" y="4571771"/>
                  <a:pt x="1184722" y="4534840"/>
                </a:cubicBezTo>
                <a:cubicBezTo>
                  <a:pt x="1182407" y="4499077"/>
                  <a:pt x="1175424" y="4460227"/>
                  <a:pt x="1172188" y="4437851"/>
                </a:cubicBezTo>
                <a:cubicBezTo>
                  <a:pt x="1161331" y="4428466"/>
                  <a:pt x="1178123" y="4398274"/>
                  <a:pt x="1165306" y="4400581"/>
                </a:cubicBezTo>
                <a:cubicBezTo>
                  <a:pt x="1171061" y="4389819"/>
                  <a:pt x="1173552" y="4346771"/>
                  <a:pt x="1168602" y="4335651"/>
                </a:cubicBezTo>
                <a:lnTo>
                  <a:pt x="1178384" y="4280215"/>
                </a:lnTo>
                <a:lnTo>
                  <a:pt x="1177294" y="4274660"/>
                </a:lnTo>
                <a:cubicBezTo>
                  <a:pt x="1177138" y="4268882"/>
                  <a:pt x="1177520" y="4251103"/>
                  <a:pt x="1177448" y="4245552"/>
                </a:cubicBezTo>
                <a:cubicBezTo>
                  <a:pt x="1177252" y="4244155"/>
                  <a:pt x="1177058" y="4242757"/>
                  <a:pt x="1176863" y="4241361"/>
                </a:cubicBezTo>
                <a:lnTo>
                  <a:pt x="1162386" y="4207167"/>
                </a:lnTo>
                <a:cubicBezTo>
                  <a:pt x="1162950" y="4202536"/>
                  <a:pt x="1174655" y="4199565"/>
                  <a:pt x="1174343" y="4192380"/>
                </a:cubicBezTo>
                <a:lnTo>
                  <a:pt x="1160516" y="4164062"/>
                </a:lnTo>
                <a:lnTo>
                  <a:pt x="1161365" y="4158623"/>
                </a:lnTo>
                <a:lnTo>
                  <a:pt x="1144878" y="4076261"/>
                </a:lnTo>
                <a:lnTo>
                  <a:pt x="1123687" y="4005692"/>
                </a:lnTo>
                <a:lnTo>
                  <a:pt x="1096720" y="3754257"/>
                </a:lnTo>
                <a:cubicBezTo>
                  <a:pt x="1083618" y="3639924"/>
                  <a:pt x="1064313" y="3636659"/>
                  <a:pt x="1047682" y="3517638"/>
                </a:cubicBezTo>
                <a:cubicBezTo>
                  <a:pt x="1048550" y="3477187"/>
                  <a:pt x="1049418" y="3436735"/>
                  <a:pt x="1050285" y="3396284"/>
                </a:cubicBezTo>
                <a:lnTo>
                  <a:pt x="1030166" y="3320814"/>
                </a:lnTo>
                <a:lnTo>
                  <a:pt x="1034128" y="3260443"/>
                </a:lnTo>
                <a:lnTo>
                  <a:pt x="1007751" y="3198916"/>
                </a:lnTo>
                <a:cubicBezTo>
                  <a:pt x="1003323" y="3193074"/>
                  <a:pt x="1001150" y="3187393"/>
                  <a:pt x="1000384" y="3181839"/>
                </a:cubicBezTo>
                <a:cubicBezTo>
                  <a:pt x="1000734" y="3176675"/>
                  <a:pt x="1001085" y="3171511"/>
                  <a:pt x="1001435" y="3166346"/>
                </a:cubicBezTo>
                <a:lnTo>
                  <a:pt x="968918" y="3112638"/>
                </a:lnTo>
                <a:cubicBezTo>
                  <a:pt x="957125" y="3092489"/>
                  <a:pt x="955617" y="3065232"/>
                  <a:pt x="934483" y="3031628"/>
                </a:cubicBezTo>
                <a:cubicBezTo>
                  <a:pt x="914631" y="2997037"/>
                  <a:pt x="908933" y="3005661"/>
                  <a:pt x="879229" y="2948196"/>
                </a:cubicBezTo>
                <a:cubicBezTo>
                  <a:pt x="850845" y="2897154"/>
                  <a:pt x="820829" y="2806798"/>
                  <a:pt x="798666" y="2761198"/>
                </a:cubicBezTo>
                <a:cubicBezTo>
                  <a:pt x="773970" y="2714562"/>
                  <a:pt x="758278" y="2715446"/>
                  <a:pt x="746962" y="2694939"/>
                </a:cubicBezTo>
                <a:lnTo>
                  <a:pt x="712796" y="2614779"/>
                </a:lnTo>
                <a:lnTo>
                  <a:pt x="697701" y="2600020"/>
                </a:lnTo>
                <a:cubicBezTo>
                  <a:pt x="697743" y="2598787"/>
                  <a:pt x="697784" y="2597555"/>
                  <a:pt x="697823" y="2596321"/>
                </a:cubicBezTo>
                <a:lnTo>
                  <a:pt x="679645" y="2572602"/>
                </a:lnTo>
                <a:lnTo>
                  <a:pt x="680789" y="2571831"/>
                </a:lnTo>
                <a:cubicBezTo>
                  <a:pt x="682946" y="2569560"/>
                  <a:pt x="683757" y="2566863"/>
                  <a:pt x="681771" y="2563200"/>
                </a:cubicBezTo>
                <a:cubicBezTo>
                  <a:pt x="705290" y="2562299"/>
                  <a:pt x="688388" y="2558438"/>
                  <a:pt x="680456" y="2547723"/>
                </a:cubicBezTo>
                <a:cubicBezTo>
                  <a:pt x="679482" y="2534148"/>
                  <a:pt x="677183" y="2493617"/>
                  <a:pt x="675922" y="2481749"/>
                </a:cubicBezTo>
                <a:lnTo>
                  <a:pt x="672894" y="2476509"/>
                </a:lnTo>
                <a:lnTo>
                  <a:pt x="673143" y="2476297"/>
                </a:lnTo>
                <a:cubicBezTo>
                  <a:pt x="673152" y="2474932"/>
                  <a:pt x="672405" y="2473126"/>
                  <a:pt x="670567" y="2470561"/>
                </a:cubicBezTo>
                <a:lnTo>
                  <a:pt x="667369" y="2466951"/>
                </a:lnTo>
                <a:lnTo>
                  <a:pt x="661495" y="2456785"/>
                </a:lnTo>
                <a:cubicBezTo>
                  <a:pt x="661510" y="2455387"/>
                  <a:pt x="661525" y="2453987"/>
                  <a:pt x="661540" y="2452588"/>
                </a:cubicBezTo>
                <a:lnTo>
                  <a:pt x="664540" y="2449913"/>
                </a:lnTo>
                <a:lnTo>
                  <a:pt x="663581" y="2449129"/>
                </a:lnTo>
                <a:cubicBezTo>
                  <a:pt x="653014" y="2444453"/>
                  <a:pt x="642406" y="2445872"/>
                  <a:pt x="663129" y="2426579"/>
                </a:cubicBezTo>
                <a:cubicBezTo>
                  <a:pt x="643271" y="2414167"/>
                  <a:pt x="657229" y="2404769"/>
                  <a:pt x="650205" y="2379928"/>
                </a:cubicBezTo>
                <a:cubicBezTo>
                  <a:pt x="634911" y="2374359"/>
                  <a:pt x="634260" y="2365346"/>
                  <a:pt x="638008" y="2354824"/>
                </a:cubicBezTo>
                <a:cubicBezTo>
                  <a:pt x="621083" y="2334576"/>
                  <a:pt x="620949" y="2310146"/>
                  <a:pt x="609851" y="2284299"/>
                </a:cubicBezTo>
                <a:lnTo>
                  <a:pt x="585585" y="2155739"/>
                </a:lnTo>
                <a:lnTo>
                  <a:pt x="581391" y="2152892"/>
                </a:lnTo>
                <a:cubicBezTo>
                  <a:pt x="578821" y="2150768"/>
                  <a:pt x="577525" y="2149149"/>
                  <a:pt x="577083" y="2147807"/>
                </a:cubicBezTo>
                <a:lnTo>
                  <a:pt x="577251" y="2147544"/>
                </a:lnTo>
                <a:lnTo>
                  <a:pt x="546845" y="2085601"/>
                </a:lnTo>
                <a:cubicBezTo>
                  <a:pt x="538270" y="2073917"/>
                  <a:pt x="486356" y="1955894"/>
                  <a:pt x="470837" y="1931362"/>
                </a:cubicBezTo>
                <a:lnTo>
                  <a:pt x="428154" y="1657167"/>
                </a:lnTo>
                <a:lnTo>
                  <a:pt x="392797" y="1510175"/>
                </a:lnTo>
                <a:cubicBezTo>
                  <a:pt x="380165" y="1504446"/>
                  <a:pt x="369910" y="1451095"/>
                  <a:pt x="372847" y="1440507"/>
                </a:cubicBezTo>
                <a:cubicBezTo>
                  <a:pt x="369015" y="1433783"/>
                  <a:pt x="338503" y="1376212"/>
                  <a:pt x="344479" y="1367690"/>
                </a:cubicBezTo>
                <a:cubicBezTo>
                  <a:pt x="332264" y="1342150"/>
                  <a:pt x="321736" y="1310521"/>
                  <a:pt x="299558" y="1287266"/>
                </a:cubicBezTo>
                <a:cubicBezTo>
                  <a:pt x="277380" y="1264010"/>
                  <a:pt x="259203" y="1269909"/>
                  <a:pt x="243216" y="1249403"/>
                </a:cubicBezTo>
                <a:cubicBezTo>
                  <a:pt x="227230" y="1228898"/>
                  <a:pt x="218454" y="1166841"/>
                  <a:pt x="203639" y="1164232"/>
                </a:cubicBezTo>
                <a:cubicBezTo>
                  <a:pt x="192352" y="1144923"/>
                  <a:pt x="198158" y="1133798"/>
                  <a:pt x="169195" y="1087898"/>
                </a:cubicBezTo>
                <a:cubicBezTo>
                  <a:pt x="139228" y="1002950"/>
                  <a:pt x="140891" y="969630"/>
                  <a:pt x="98775" y="910071"/>
                </a:cubicBezTo>
                <a:cubicBezTo>
                  <a:pt x="45025" y="831068"/>
                  <a:pt x="34038" y="817468"/>
                  <a:pt x="43820" y="712632"/>
                </a:cubicBezTo>
                <a:cubicBezTo>
                  <a:pt x="34816" y="659496"/>
                  <a:pt x="43273" y="613587"/>
                  <a:pt x="44748" y="591246"/>
                </a:cubicBezTo>
                <a:lnTo>
                  <a:pt x="36767" y="546725"/>
                </a:lnTo>
                <a:cubicBezTo>
                  <a:pt x="36093" y="528360"/>
                  <a:pt x="35418" y="509996"/>
                  <a:pt x="34744" y="491632"/>
                </a:cubicBezTo>
                <a:cubicBezTo>
                  <a:pt x="34670" y="458441"/>
                  <a:pt x="29296" y="473054"/>
                  <a:pt x="29222" y="439863"/>
                </a:cubicBezTo>
                <a:cubicBezTo>
                  <a:pt x="29152" y="439762"/>
                  <a:pt x="2578" y="397168"/>
                  <a:pt x="2507" y="397065"/>
                </a:cubicBezTo>
                <a:cubicBezTo>
                  <a:pt x="-7796" y="385479"/>
                  <a:pt x="17492" y="336832"/>
                  <a:pt x="9810" y="317232"/>
                </a:cubicBezTo>
                <a:lnTo>
                  <a:pt x="25323" y="268841"/>
                </a:lnTo>
                <a:cubicBezTo>
                  <a:pt x="20582" y="241406"/>
                  <a:pt x="55391" y="238509"/>
                  <a:pt x="50278" y="195107"/>
                </a:cubicBezTo>
                <a:cubicBezTo>
                  <a:pt x="49891" y="157638"/>
                  <a:pt x="41873" y="124837"/>
                  <a:pt x="47653" y="93413"/>
                </a:cubicBezTo>
                <a:cubicBezTo>
                  <a:pt x="41389" y="80245"/>
                  <a:pt x="38874" y="67990"/>
                  <a:pt x="48323" y="56668"/>
                </a:cubicBezTo>
                <a:cubicBezTo>
                  <a:pt x="46028" y="30349"/>
                  <a:pt x="37896" y="18658"/>
                  <a:pt x="38423" y="5323"/>
                </a:cubicBezTo>
                <a:lnTo>
                  <a:pt x="39875" y="1"/>
                </a:lnTo>
                <a:close/>
              </a:path>
            </a:pathLst>
          </a:custGeom>
        </p:spPr>
      </p:pic>
      <p:sp>
        <p:nvSpPr>
          <p:cNvPr id="2" name="Titel 1">
            <a:extLst>
              <a:ext uri="{FF2B5EF4-FFF2-40B4-BE49-F238E27FC236}">
                <a16:creationId xmlns:a16="http://schemas.microsoft.com/office/drawing/2014/main" id="{FA73EABE-B5F7-D33B-1BB6-BF433B629315}"/>
              </a:ext>
            </a:extLst>
          </p:cNvPr>
          <p:cNvSpPr>
            <a:spLocks noGrp="1"/>
          </p:cNvSpPr>
          <p:nvPr>
            <p:ph type="ctrTitle"/>
          </p:nvPr>
        </p:nvSpPr>
        <p:spPr>
          <a:xfrm>
            <a:off x="661916" y="2852381"/>
            <a:ext cx="3161940" cy="2640247"/>
          </a:xfrm>
        </p:spPr>
        <p:txBody>
          <a:bodyPr>
            <a:normAutofit/>
          </a:bodyPr>
          <a:lstStyle/>
          <a:p>
            <a:pPr algn="l"/>
            <a:r>
              <a:rPr lang="de-DE" sz="3600">
                <a:solidFill>
                  <a:schemeClr val="tx1">
                    <a:lumMod val="85000"/>
                    <a:lumOff val="15000"/>
                  </a:schemeClr>
                </a:solidFill>
              </a:rPr>
              <a:t>ENDE</a:t>
            </a:r>
          </a:p>
        </p:txBody>
      </p:sp>
      <p:sp>
        <p:nvSpPr>
          <p:cNvPr id="3" name="Untertitel 2">
            <a:extLst>
              <a:ext uri="{FF2B5EF4-FFF2-40B4-BE49-F238E27FC236}">
                <a16:creationId xmlns:a16="http://schemas.microsoft.com/office/drawing/2014/main" id="{D98E05EB-9560-7E17-A114-673885D978A4}"/>
              </a:ext>
            </a:extLst>
          </p:cNvPr>
          <p:cNvSpPr>
            <a:spLocks noGrp="1"/>
          </p:cNvSpPr>
          <p:nvPr>
            <p:ph type="subTitle" idx="1"/>
          </p:nvPr>
        </p:nvSpPr>
        <p:spPr>
          <a:xfrm>
            <a:off x="661915" y="5676901"/>
            <a:ext cx="3306089" cy="665802"/>
          </a:xfrm>
        </p:spPr>
        <p:txBody>
          <a:bodyPr>
            <a:normAutofit/>
          </a:bodyPr>
          <a:lstStyle/>
          <a:p>
            <a:pPr algn="l"/>
            <a:endParaRPr lang="de-DE" sz="1600">
              <a:solidFill>
                <a:schemeClr val="tx1">
                  <a:lumMod val="85000"/>
                  <a:lumOff val="15000"/>
                </a:schemeClr>
              </a:solidFill>
            </a:endParaRPr>
          </a:p>
        </p:txBody>
      </p:sp>
      <p:sp>
        <p:nvSpPr>
          <p:cNvPr id="4" name="Textfeld 3">
            <a:extLst>
              <a:ext uri="{FF2B5EF4-FFF2-40B4-BE49-F238E27FC236}">
                <a16:creationId xmlns:a16="http://schemas.microsoft.com/office/drawing/2014/main" id="{3908288E-6E6D-E4BD-ADBC-329AD831DB22}"/>
              </a:ext>
            </a:extLst>
          </p:cNvPr>
          <p:cNvSpPr txBox="1"/>
          <p:nvPr/>
        </p:nvSpPr>
        <p:spPr>
          <a:xfrm>
            <a:off x="497695" y="6539471"/>
            <a:ext cx="9276545" cy="230832"/>
          </a:xfrm>
          <a:prstGeom prst="rect">
            <a:avLst/>
          </a:prstGeom>
          <a:noFill/>
        </p:spPr>
        <p:txBody>
          <a:bodyPr wrap="square" rtlCol="0">
            <a:spAutoFit/>
          </a:bodyPr>
          <a:lstStyle/>
          <a:p>
            <a:r>
              <a:rPr lang="de-DE" sz="900"/>
              <a:t>"</a:t>
            </a:r>
            <a:r>
              <a:rPr lang="de-DE" sz="900">
                <a:hlinkClick r:id="rId3" tooltip="https://www.kochwiki.org/wiki/Zutat:Traubensaft"/>
              </a:rPr>
              <a:t>Dieses Foto</a:t>
            </a:r>
            <a:r>
              <a:rPr lang="de-DE" sz="900"/>
              <a:t>" von Unbekannter Autor ist lizenziert gemäß </a:t>
            </a:r>
            <a:r>
              <a:rPr lang="de-DE" sz="900">
                <a:hlinkClick r:id="rId4" tooltip="https://creativecommons.org/licenses/by-sa/3.0/"/>
              </a:rPr>
              <a:t>CC BY-SA</a:t>
            </a:r>
            <a:endParaRPr lang="de-DE" sz="900"/>
          </a:p>
        </p:txBody>
      </p:sp>
      <p:sp>
        <p:nvSpPr>
          <p:cNvPr id="7" name="Foliennummernplatzhalter 6">
            <a:extLst>
              <a:ext uri="{FF2B5EF4-FFF2-40B4-BE49-F238E27FC236}">
                <a16:creationId xmlns:a16="http://schemas.microsoft.com/office/drawing/2014/main" id="{93A0DF10-2211-FCB6-8248-60B8DF243B4F}"/>
              </a:ext>
            </a:extLst>
          </p:cNvPr>
          <p:cNvSpPr>
            <a:spLocks noGrp="1"/>
          </p:cNvSpPr>
          <p:nvPr>
            <p:ph type="sldNum" sz="quarter" idx="12"/>
          </p:nvPr>
        </p:nvSpPr>
        <p:spPr/>
        <p:txBody>
          <a:bodyPr/>
          <a:lstStyle/>
          <a:p>
            <a:fld id="{6E3410CA-0731-5848-9586-6545443EC970}" type="slidenum">
              <a:rPr lang="de-DE" smtClean="0"/>
              <a:t>14</a:t>
            </a:fld>
            <a:endParaRPr lang="de-DE"/>
          </a:p>
        </p:txBody>
      </p:sp>
    </p:spTree>
    <p:extLst>
      <p:ext uri="{BB962C8B-B14F-4D97-AF65-F5344CB8AC3E}">
        <p14:creationId xmlns:p14="http://schemas.microsoft.com/office/powerpoint/2010/main" val="25069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1293230-B0F6-45B1-96D1-13D18E2429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DB74BAD7-F0FC-4719-A31F-1ABDB621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748215" cy="6857999"/>
          </a:xfrm>
          <a:custGeom>
            <a:avLst/>
            <a:gdLst>
              <a:gd name="connsiteX0" fmla="*/ 0 w 9024730"/>
              <a:gd name="connsiteY0" fmla="*/ 0 h 6857999"/>
              <a:gd name="connsiteX1" fmla="*/ 9024730 w 9024730"/>
              <a:gd name="connsiteY1" fmla="*/ 0 h 6857999"/>
              <a:gd name="connsiteX2" fmla="*/ 9024730 w 9024730"/>
              <a:gd name="connsiteY2" fmla="*/ 2 h 6857999"/>
              <a:gd name="connsiteX3" fmla="*/ 8447016 w 9024730"/>
              <a:gd name="connsiteY3" fmla="*/ 2 h 6857999"/>
              <a:gd name="connsiteX4" fmla="*/ 8441214 w 9024730"/>
              <a:gd name="connsiteY4" fmla="*/ 14562 h 6857999"/>
              <a:gd name="connsiteX5" fmla="*/ 8445389 w 9024730"/>
              <a:gd name="connsiteY5" fmla="*/ 59077 h 6857999"/>
              <a:gd name="connsiteX6" fmla="*/ 8437086 w 9024730"/>
              <a:gd name="connsiteY6" fmla="*/ 107668 h 6857999"/>
              <a:gd name="connsiteX7" fmla="*/ 8458599 w 9024730"/>
              <a:gd name="connsiteY7" fmla="*/ 246136 h 6857999"/>
              <a:gd name="connsiteX8" fmla="*/ 8433237 w 9024730"/>
              <a:gd name="connsiteY8" fmla="*/ 372908 h 6857999"/>
              <a:gd name="connsiteX9" fmla="*/ 8430194 w 9024730"/>
              <a:gd name="connsiteY9" fmla="*/ 450607 h 6857999"/>
              <a:gd name="connsiteX10" fmla="*/ 8443315 w 9024730"/>
              <a:gd name="connsiteY10" fmla="*/ 812800 h 6857999"/>
              <a:gd name="connsiteX11" fmla="*/ 8453042 w 9024730"/>
              <a:gd name="connsiteY11" fmla="*/ 912727 h 6857999"/>
              <a:gd name="connsiteX12" fmla="*/ 8451649 w 9024730"/>
              <a:gd name="connsiteY12" fmla="*/ 989950 h 6857999"/>
              <a:gd name="connsiteX13" fmla="*/ 8455592 w 9024730"/>
              <a:gd name="connsiteY13" fmla="*/ 1141745 h 6857999"/>
              <a:gd name="connsiteX14" fmla="*/ 8470203 w 9024730"/>
              <a:gd name="connsiteY14" fmla="*/ 1265454 h 6857999"/>
              <a:gd name="connsiteX15" fmla="*/ 8499638 w 9024730"/>
              <a:gd name="connsiteY15" fmla="*/ 1385480 h 6857999"/>
              <a:gd name="connsiteX16" fmla="*/ 8518660 w 9024730"/>
              <a:gd name="connsiteY16" fmla="*/ 1458060 h 6857999"/>
              <a:gd name="connsiteX17" fmla="*/ 8539125 w 9024730"/>
              <a:gd name="connsiteY17" fmla="*/ 1513175 h 6857999"/>
              <a:gd name="connsiteX18" fmla="*/ 8570281 w 9024730"/>
              <a:gd name="connsiteY18" fmla="*/ 1570809 h 6857999"/>
              <a:gd name="connsiteX19" fmla="*/ 8605212 w 9024730"/>
              <a:gd name="connsiteY19" fmla="*/ 1638391 h 6857999"/>
              <a:gd name="connsiteX20" fmla="*/ 8626457 w 9024730"/>
              <a:gd name="connsiteY20" fmla="*/ 1742490 h 6857999"/>
              <a:gd name="connsiteX21" fmla="*/ 8654861 w 9024730"/>
              <a:gd name="connsiteY21" fmla="*/ 1818229 h 6857999"/>
              <a:gd name="connsiteX22" fmla="*/ 8648005 w 9024730"/>
              <a:gd name="connsiteY22" fmla="*/ 1862723 h 6857999"/>
              <a:gd name="connsiteX23" fmla="*/ 8654469 w 9024730"/>
              <a:gd name="connsiteY23" fmla="*/ 1917476 h 6857999"/>
              <a:gd name="connsiteX24" fmla="*/ 8649702 w 9024730"/>
              <a:gd name="connsiteY24" fmla="*/ 1972204 h 6857999"/>
              <a:gd name="connsiteX25" fmla="*/ 8656357 w 9024730"/>
              <a:gd name="connsiteY25" fmla="*/ 2054291 h 6857999"/>
              <a:gd name="connsiteX26" fmla="*/ 8648660 w 9024730"/>
              <a:gd name="connsiteY26" fmla="*/ 2227417 h 6857999"/>
              <a:gd name="connsiteX27" fmla="*/ 8607609 w 9024730"/>
              <a:gd name="connsiteY27" fmla="*/ 2510933 h 6857999"/>
              <a:gd name="connsiteX28" fmla="*/ 8608432 w 9024730"/>
              <a:gd name="connsiteY28" fmla="*/ 2741866 h 6857999"/>
              <a:gd name="connsiteX29" fmla="*/ 8619112 w 9024730"/>
              <a:gd name="connsiteY29" fmla="*/ 2864935 h 6857999"/>
              <a:gd name="connsiteX30" fmla="*/ 8627742 w 9024730"/>
              <a:gd name="connsiteY30" fmla="*/ 2950807 h 6857999"/>
              <a:gd name="connsiteX31" fmla="*/ 8611822 w 9024730"/>
              <a:gd name="connsiteY31" fmla="*/ 2978246 h 6857999"/>
              <a:gd name="connsiteX32" fmla="*/ 8608239 w 9024730"/>
              <a:gd name="connsiteY32" fmla="*/ 2995916 h 6857999"/>
              <a:gd name="connsiteX33" fmla="*/ 8598647 w 9024730"/>
              <a:gd name="connsiteY33" fmla="*/ 2998648 h 6857999"/>
              <a:gd name="connsiteX34" fmla="*/ 8587108 w 9024730"/>
              <a:gd name="connsiteY34" fmla="*/ 3023630 h 6857999"/>
              <a:gd name="connsiteX35" fmla="*/ 8577885 w 9024730"/>
              <a:gd name="connsiteY35" fmla="*/ 3096975 h 6857999"/>
              <a:gd name="connsiteX36" fmla="*/ 8557492 w 9024730"/>
              <a:gd name="connsiteY36" fmla="*/ 3216657 h 6857999"/>
              <a:gd name="connsiteX37" fmla="*/ 8560894 w 9024730"/>
              <a:gd name="connsiteY37" fmla="*/ 3310980 h 6857999"/>
              <a:gd name="connsiteX38" fmla="*/ 8547852 w 9024730"/>
              <a:gd name="connsiteY38" fmla="*/ 3344725 h 6857999"/>
              <a:gd name="connsiteX39" fmla="*/ 8535427 w 9024730"/>
              <a:gd name="connsiteY39" fmla="*/ 3393250 h 6857999"/>
              <a:gd name="connsiteX40" fmla="*/ 8520092 w 9024730"/>
              <a:gd name="connsiteY40" fmla="*/ 3514536 h 6857999"/>
              <a:gd name="connsiteX41" fmla="*/ 8497231 w 9024730"/>
              <a:gd name="connsiteY41" fmla="*/ 3686149 h 6857999"/>
              <a:gd name="connsiteX42" fmla="*/ 8489799 w 9024730"/>
              <a:gd name="connsiteY42" fmla="*/ 3692208 h 6857999"/>
              <a:gd name="connsiteX43" fmla="*/ 8475804 w 9024730"/>
              <a:gd name="connsiteY43" fmla="*/ 3776022 h 6857999"/>
              <a:gd name="connsiteX44" fmla="*/ 8471279 w 9024730"/>
              <a:gd name="connsiteY44" fmla="*/ 3977138 h 6857999"/>
              <a:gd name="connsiteX45" fmla="*/ 8408913 w 9024730"/>
              <a:gd name="connsiteY45" fmla="*/ 4222149 h 6857999"/>
              <a:gd name="connsiteX46" fmla="*/ 8402112 w 9024730"/>
              <a:gd name="connsiteY46" fmla="*/ 4364683 h 6857999"/>
              <a:gd name="connsiteX47" fmla="*/ 8393355 w 9024730"/>
              <a:gd name="connsiteY47" fmla="*/ 4462471 h 6857999"/>
              <a:gd name="connsiteX48" fmla="*/ 8376166 w 9024730"/>
              <a:gd name="connsiteY48" fmla="*/ 4574052 h 6857999"/>
              <a:gd name="connsiteX49" fmla="*/ 8341678 w 9024730"/>
              <a:gd name="connsiteY49" fmla="*/ 4667756 h 6857999"/>
              <a:gd name="connsiteX50" fmla="*/ 8273661 w 9024730"/>
              <a:gd name="connsiteY50" fmla="*/ 4799019 h 6857999"/>
              <a:gd name="connsiteX51" fmla="*/ 8256132 w 9024730"/>
              <a:gd name="connsiteY51" fmla="*/ 4849614 h 6857999"/>
              <a:gd name="connsiteX52" fmla="*/ 8226804 w 9024730"/>
              <a:gd name="connsiteY52" fmla="*/ 4919971 h 6857999"/>
              <a:gd name="connsiteX53" fmla="*/ 8171825 w 9024730"/>
              <a:gd name="connsiteY53" fmla="*/ 5010766 h 6857999"/>
              <a:gd name="connsiteX54" fmla="*/ 8143172 w 9024730"/>
              <a:gd name="connsiteY54" fmla="*/ 5088190 h 6857999"/>
              <a:gd name="connsiteX55" fmla="*/ 8126363 w 9024730"/>
              <a:gd name="connsiteY55" fmla="*/ 5143922 h 6857999"/>
              <a:gd name="connsiteX56" fmla="*/ 8103782 w 9024730"/>
              <a:gd name="connsiteY56" fmla="*/ 5284346 h 6857999"/>
              <a:gd name="connsiteX57" fmla="*/ 8084361 w 9024730"/>
              <a:gd name="connsiteY57" fmla="*/ 5390948 h 6857999"/>
              <a:gd name="connsiteX58" fmla="*/ 8062552 w 9024730"/>
              <a:gd name="connsiteY58" fmla="*/ 5470854 h 6857999"/>
              <a:gd name="connsiteX59" fmla="*/ 8057342 w 9024730"/>
              <a:gd name="connsiteY59" fmla="*/ 5529643 h 6857999"/>
              <a:gd name="connsiteX60" fmla="*/ 8044923 w 9024730"/>
              <a:gd name="connsiteY60" fmla="*/ 5597292 h 6857999"/>
              <a:gd name="connsiteX61" fmla="*/ 8035233 w 9024730"/>
              <a:gd name="connsiteY61" fmla="*/ 5608899 h 6857999"/>
              <a:gd name="connsiteX62" fmla="*/ 8018178 w 9024730"/>
              <a:gd name="connsiteY62" fmla="*/ 5684911 h 6857999"/>
              <a:gd name="connsiteX63" fmla="*/ 8018018 w 9024730"/>
              <a:gd name="connsiteY63" fmla="*/ 5755776 h 6857999"/>
              <a:gd name="connsiteX64" fmla="*/ 8008640 w 9024730"/>
              <a:gd name="connsiteY64" fmla="*/ 5889599 h 6857999"/>
              <a:gd name="connsiteX65" fmla="*/ 8013542 w 9024730"/>
              <a:gd name="connsiteY65" fmla="*/ 5989744 h 6857999"/>
              <a:gd name="connsiteX66" fmla="*/ 7980757 w 9024730"/>
              <a:gd name="connsiteY66" fmla="*/ 6084926 h 6857999"/>
              <a:gd name="connsiteX67" fmla="*/ 7975907 w 9024730"/>
              <a:gd name="connsiteY67" fmla="*/ 6346549 h 6857999"/>
              <a:gd name="connsiteX68" fmla="*/ 7974221 w 9024730"/>
              <a:gd name="connsiteY68" fmla="*/ 6527527 h 6857999"/>
              <a:gd name="connsiteX69" fmla="*/ 7979135 w 9024730"/>
              <a:gd name="connsiteY69" fmla="*/ 6627129 h 6857999"/>
              <a:gd name="connsiteX70" fmla="*/ 7979404 w 9024730"/>
              <a:gd name="connsiteY70" fmla="*/ 6694819 h 6857999"/>
              <a:gd name="connsiteX71" fmla="*/ 8009526 w 9024730"/>
              <a:gd name="connsiteY71" fmla="*/ 6765445 h 6857999"/>
              <a:gd name="connsiteX72" fmla="*/ 8018211 w 9024730"/>
              <a:gd name="connsiteY72" fmla="*/ 6844697 h 6857999"/>
              <a:gd name="connsiteX73" fmla="*/ 8019608 w 9024730"/>
              <a:gd name="connsiteY73" fmla="*/ 6857999 h 6857999"/>
              <a:gd name="connsiteX74" fmla="*/ 0 w 9024730"/>
              <a:gd name="connsiteY74"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9024730" h="6857999">
                <a:moveTo>
                  <a:pt x="0" y="0"/>
                </a:moveTo>
                <a:lnTo>
                  <a:pt x="9024730" y="0"/>
                </a:lnTo>
                <a:lnTo>
                  <a:pt x="9024730" y="2"/>
                </a:lnTo>
                <a:lnTo>
                  <a:pt x="8447016" y="2"/>
                </a:lnTo>
                <a:lnTo>
                  <a:pt x="8441214" y="14562"/>
                </a:lnTo>
                <a:lnTo>
                  <a:pt x="8445389" y="59077"/>
                </a:lnTo>
                <a:cubicBezTo>
                  <a:pt x="8445971" y="76949"/>
                  <a:pt x="8436504" y="89796"/>
                  <a:pt x="8437086" y="107668"/>
                </a:cubicBezTo>
                <a:cubicBezTo>
                  <a:pt x="8417947" y="138162"/>
                  <a:pt x="8459241" y="201929"/>
                  <a:pt x="8458599" y="246136"/>
                </a:cubicBezTo>
                <a:cubicBezTo>
                  <a:pt x="8457958" y="290343"/>
                  <a:pt x="8471649" y="364179"/>
                  <a:pt x="8433237" y="372908"/>
                </a:cubicBezTo>
                <a:cubicBezTo>
                  <a:pt x="8426916" y="431308"/>
                  <a:pt x="8438389" y="357606"/>
                  <a:pt x="8430194" y="450607"/>
                </a:cubicBezTo>
                <a:cubicBezTo>
                  <a:pt x="8466727" y="551950"/>
                  <a:pt x="8430182" y="787036"/>
                  <a:pt x="8443315" y="812800"/>
                </a:cubicBezTo>
                <a:cubicBezTo>
                  <a:pt x="8478999" y="860799"/>
                  <a:pt x="8435788" y="854953"/>
                  <a:pt x="8453042" y="912727"/>
                </a:cubicBezTo>
                <a:cubicBezTo>
                  <a:pt x="8462900" y="945986"/>
                  <a:pt x="8451223" y="951781"/>
                  <a:pt x="8451649" y="989950"/>
                </a:cubicBezTo>
                <a:cubicBezTo>
                  <a:pt x="8452074" y="1028120"/>
                  <a:pt x="8452500" y="1095828"/>
                  <a:pt x="8455592" y="1141745"/>
                </a:cubicBezTo>
                <a:cubicBezTo>
                  <a:pt x="8458684" y="1187662"/>
                  <a:pt x="8470047" y="1234783"/>
                  <a:pt x="8470203" y="1265454"/>
                </a:cubicBezTo>
                <a:cubicBezTo>
                  <a:pt x="8458947" y="1304052"/>
                  <a:pt x="8496012" y="1370755"/>
                  <a:pt x="8499638" y="1385480"/>
                </a:cubicBezTo>
                <a:cubicBezTo>
                  <a:pt x="8514485" y="1422714"/>
                  <a:pt x="8525070" y="1428103"/>
                  <a:pt x="8518660" y="1458060"/>
                </a:cubicBezTo>
                <a:cubicBezTo>
                  <a:pt x="8518783" y="1468057"/>
                  <a:pt x="8539003" y="1503177"/>
                  <a:pt x="8539125" y="1513175"/>
                </a:cubicBezTo>
                <a:lnTo>
                  <a:pt x="8570281" y="1570809"/>
                </a:lnTo>
                <a:cubicBezTo>
                  <a:pt x="8597636" y="1617136"/>
                  <a:pt x="8594573" y="1601443"/>
                  <a:pt x="8605212" y="1638391"/>
                </a:cubicBezTo>
                <a:cubicBezTo>
                  <a:pt x="8629645" y="1719640"/>
                  <a:pt x="8613884" y="1715203"/>
                  <a:pt x="8626457" y="1742490"/>
                </a:cubicBezTo>
                <a:lnTo>
                  <a:pt x="8654861" y="1818229"/>
                </a:lnTo>
                <a:cubicBezTo>
                  <a:pt x="8657202" y="1824059"/>
                  <a:pt x="8651899" y="1851211"/>
                  <a:pt x="8648005" y="1862723"/>
                </a:cubicBezTo>
                <a:lnTo>
                  <a:pt x="8654469" y="1917476"/>
                </a:lnTo>
                <a:lnTo>
                  <a:pt x="8649702" y="1972204"/>
                </a:lnTo>
                <a:cubicBezTo>
                  <a:pt x="8652251" y="1979569"/>
                  <a:pt x="8651461" y="2048203"/>
                  <a:pt x="8656357" y="2054291"/>
                </a:cubicBezTo>
                <a:cubicBezTo>
                  <a:pt x="8672645" y="2141657"/>
                  <a:pt x="8632397" y="2189849"/>
                  <a:pt x="8648660" y="2227417"/>
                </a:cubicBezTo>
                <a:cubicBezTo>
                  <a:pt x="8639941" y="2317591"/>
                  <a:pt x="8613796" y="2407644"/>
                  <a:pt x="8607609" y="2510933"/>
                </a:cubicBezTo>
                <a:cubicBezTo>
                  <a:pt x="8633490" y="2597916"/>
                  <a:pt x="8602674" y="2649734"/>
                  <a:pt x="8608432" y="2741866"/>
                </a:cubicBezTo>
                <a:cubicBezTo>
                  <a:pt x="8630300" y="2779815"/>
                  <a:pt x="8631929" y="2817058"/>
                  <a:pt x="8619112" y="2864935"/>
                </a:cubicBezTo>
                <a:cubicBezTo>
                  <a:pt x="8655820" y="2860552"/>
                  <a:pt x="8588374" y="2937673"/>
                  <a:pt x="8627742" y="2950807"/>
                </a:cubicBezTo>
                <a:lnTo>
                  <a:pt x="8611822" y="2978246"/>
                </a:lnTo>
                <a:lnTo>
                  <a:pt x="8608239" y="2995916"/>
                </a:lnTo>
                <a:lnTo>
                  <a:pt x="8598647" y="2998648"/>
                </a:lnTo>
                <a:lnTo>
                  <a:pt x="8587108" y="3023630"/>
                </a:lnTo>
                <a:cubicBezTo>
                  <a:pt x="8584111" y="3033333"/>
                  <a:pt x="8577413" y="3084375"/>
                  <a:pt x="8577885" y="3096975"/>
                </a:cubicBezTo>
                <a:cubicBezTo>
                  <a:pt x="8594321" y="3142205"/>
                  <a:pt x="8535131" y="3160433"/>
                  <a:pt x="8557492" y="3216657"/>
                </a:cubicBezTo>
                <a:cubicBezTo>
                  <a:pt x="8562518" y="3237178"/>
                  <a:pt x="8573573" y="3299737"/>
                  <a:pt x="8560894" y="3310980"/>
                </a:cubicBezTo>
                <a:cubicBezTo>
                  <a:pt x="8557601" y="3323902"/>
                  <a:pt x="8561083" y="3339340"/>
                  <a:pt x="8547852" y="3344725"/>
                </a:cubicBezTo>
                <a:cubicBezTo>
                  <a:pt x="8531788" y="3353908"/>
                  <a:pt x="8553430" y="3400659"/>
                  <a:pt x="8535427" y="3393250"/>
                </a:cubicBezTo>
                <a:cubicBezTo>
                  <a:pt x="8550195" y="3426421"/>
                  <a:pt x="8529553" y="3487753"/>
                  <a:pt x="8520092" y="3514536"/>
                </a:cubicBezTo>
                <a:cubicBezTo>
                  <a:pt x="8513726" y="3563353"/>
                  <a:pt x="8500070" y="3650327"/>
                  <a:pt x="8497231" y="3686149"/>
                </a:cubicBezTo>
                <a:cubicBezTo>
                  <a:pt x="8494574" y="3687657"/>
                  <a:pt x="8493370" y="3677229"/>
                  <a:pt x="8489799" y="3692208"/>
                </a:cubicBezTo>
                <a:cubicBezTo>
                  <a:pt x="8486228" y="3707187"/>
                  <a:pt x="8465938" y="3757479"/>
                  <a:pt x="8475804" y="3776022"/>
                </a:cubicBezTo>
                <a:cubicBezTo>
                  <a:pt x="8441061" y="3875691"/>
                  <a:pt x="8487451" y="3939839"/>
                  <a:pt x="8471279" y="3977138"/>
                </a:cubicBezTo>
                <a:cubicBezTo>
                  <a:pt x="8465599" y="4067300"/>
                  <a:pt x="8419685" y="4164564"/>
                  <a:pt x="8408913" y="4222149"/>
                </a:cubicBezTo>
                <a:cubicBezTo>
                  <a:pt x="8403583" y="4287917"/>
                  <a:pt x="8398240" y="4339232"/>
                  <a:pt x="8402112" y="4364683"/>
                </a:cubicBezTo>
                <a:lnTo>
                  <a:pt x="8393355" y="4462471"/>
                </a:lnTo>
                <a:cubicBezTo>
                  <a:pt x="8396004" y="4503329"/>
                  <a:pt x="8376320" y="4548111"/>
                  <a:pt x="8376166" y="4574052"/>
                </a:cubicBezTo>
                <a:cubicBezTo>
                  <a:pt x="8369380" y="4670665"/>
                  <a:pt x="8352302" y="4649921"/>
                  <a:pt x="8341678" y="4667756"/>
                </a:cubicBezTo>
                <a:cubicBezTo>
                  <a:pt x="8320864" y="4705850"/>
                  <a:pt x="8290794" y="4758928"/>
                  <a:pt x="8273661" y="4799019"/>
                </a:cubicBezTo>
                <a:cubicBezTo>
                  <a:pt x="8254323" y="4834076"/>
                  <a:pt x="8262378" y="4811645"/>
                  <a:pt x="8256132" y="4849614"/>
                </a:cubicBezTo>
                <a:cubicBezTo>
                  <a:pt x="8239320" y="4853334"/>
                  <a:pt x="8207060" y="4883089"/>
                  <a:pt x="8226804" y="4919971"/>
                </a:cubicBezTo>
                <a:lnTo>
                  <a:pt x="8171825" y="5010766"/>
                </a:lnTo>
                <a:cubicBezTo>
                  <a:pt x="8150097" y="4983259"/>
                  <a:pt x="8165842" y="5107656"/>
                  <a:pt x="8143172" y="5088190"/>
                </a:cubicBezTo>
                <a:cubicBezTo>
                  <a:pt x="8128060" y="5102008"/>
                  <a:pt x="8138350" y="5118851"/>
                  <a:pt x="8126363" y="5143922"/>
                </a:cubicBezTo>
                <a:cubicBezTo>
                  <a:pt x="8116335" y="5192745"/>
                  <a:pt x="8111851" y="5226225"/>
                  <a:pt x="8103782" y="5284346"/>
                </a:cubicBezTo>
                <a:cubicBezTo>
                  <a:pt x="8101016" y="5338386"/>
                  <a:pt x="8095811" y="5337325"/>
                  <a:pt x="8084361" y="5390948"/>
                </a:cubicBezTo>
                <a:cubicBezTo>
                  <a:pt x="8082912" y="5429655"/>
                  <a:pt x="8063705" y="5449508"/>
                  <a:pt x="8062552" y="5470854"/>
                </a:cubicBezTo>
                <a:cubicBezTo>
                  <a:pt x="8086776" y="5526328"/>
                  <a:pt x="8037513" y="5496377"/>
                  <a:pt x="8057342" y="5529643"/>
                </a:cubicBezTo>
                <a:cubicBezTo>
                  <a:pt x="8050653" y="5550879"/>
                  <a:pt x="8055939" y="5587444"/>
                  <a:pt x="8044923" y="5597292"/>
                </a:cubicBezTo>
                <a:lnTo>
                  <a:pt x="8035233" y="5608899"/>
                </a:lnTo>
                <a:cubicBezTo>
                  <a:pt x="8030775" y="5623501"/>
                  <a:pt x="8021047" y="5660431"/>
                  <a:pt x="8018178" y="5684911"/>
                </a:cubicBezTo>
                <a:cubicBezTo>
                  <a:pt x="8005590" y="5692608"/>
                  <a:pt x="8011744" y="5734344"/>
                  <a:pt x="8018018" y="5755776"/>
                </a:cubicBezTo>
                <a:cubicBezTo>
                  <a:pt x="8019409" y="5792777"/>
                  <a:pt x="7989082" y="5848613"/>
                  <a:pt x="8008640" y="5889599"/>
                </a:cubicBezTo>
                <a:cubicBezTo>
                  <a:pt x="8011480" y="5932097"/>
                  <a:pt x="8009486" y="5940901"/>
                  <a:pt x="8013542" y="5989744"/>
                </a:cubicBezTo>
                <a:cubicBezTo>
                  <a:pt x="8022089" y="6020787"/>
                  <a:pt x="7982918" y="6024963"/>
                  <a:pt x="7980757" y="6084926"/>
                </a:cubicBezTo>
                <a:cubicBezTo>
                  <a:pt x="7974117" y="6134231"/>
                  <a:pt x="7999371" y="6240432"/>
                  <a:pt x="7975907" y="6346549"/>
                </a:cubicBezTo>
                <a:cubicBezTo>
                  <a:pt x="7987225" y="6409741"/>
                  <a:pt x="7980509" y="6468689"/>
                  <a:pt x="7974221" y="6527527"/>
                </a:cubicBezTo>
                <a:cubicBezTo>
                  <a:pt x="7955361" y="6585667"/>
                  <a:pt x="7987786" y="6579284"/>
                  <a:pt x="7979135" y="6627129"/>
                </a:cubicBezTo>
                <a:cubicBezTo>
                  <a:pt x="7983057" y="6635153"/>
                  <a:pt x="7984986" y="6697665"/>
                  <a:pt x="7979404" y="6694819"/>
                </a:cubicBezTo>
                <a:cubicBezTo>
                  <a:pt x="7981755" y="6716947"/>
                  <a:pt x="8003903" y="6732844"/>
                  <a:pt x="8009526" y="6765445"/>
                </a:cubicBezTo>
                <a:cubicBezTo>
                  <a:pt x="8011113" y="6776325"/>
                  <a:pt x="8014662" y="6810511"/>
                  <a:pt x="8018211" y="6844697"/>
                </a:cubicBezTo>
                <a:lnTo>
                  <a:pt x="8019608" y="6857999"/>
                </a:lnTo>
                <a:lnTo>
                  <a:pt x="0" y="685799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id="{68743EF3-0524-10EC-23C0-32911FF1AE22}"/>
              </a:ext>
            </a:extLst>
          </p:cNvPr>
          <p:cNvSpPr>
            <a:spLocks noGrp="1"/>
          </p:cNvSpPr>
          <p:nvPr>
            <p:ph type="title"/>
          </p:nvPr>
        </p:nvSpPr>
        <p:spPr>
          <a:xfrm>
            <a:off x="1137034" y="609599"/>
            <a:ext cx="6836927" cy="1322888"/>
          </a:xfrm>
        </p:spPr>
        <p:txBody>
          <a:bodyPr>
            <a:normAutofit/>
          </a:bodyPr>
          <a:lstStyle/>
          <a:p>
            <a:r>
              <a:rPr lang="de-DE" dirty="0">
                <a:solidFill>
                  <a:schemeClr val="accent6">
                    <a:lumMod val="75000"/>
                  </a:schemeClr>
                </a:solidFill>
              </a:rPr>
              <a:t>Nachfrageseite</a:t>
            </a:r>
          </a:p>
        </p:txBody>
      </p:sp>
      <p:sp>
        <p:nvSpPr>
          <p:cNvPr id="3" name="Inhaltsplatzhalter 2">
            <a:extLst>
              <a:ext uri="{FF2B5EF4-FFF2-40B4-BE49-F238E27FC236}">
                <a16:creationId xmlns:a16="http://schemas.microsoft.com/office/drawing/2014/main" id="{657E5036-08D8-0978-09DB-B08D95F170B0}"/>
              </a:ext>
            </a:extLst>
          </p:cNvPr>
          <p:cNvSpPr>
            <a:spLocks noGrp="1"/>
          </p:cNvSpPr>
          <p:nvPr>
            <p:ph idx="1"/>
          </p:nvPr>
        </p:nvSpPr>
        <p:spPr>
          <a:xfrm>
            <a:off x="1137034" y="2194101"/>
            <a:ext cx="6433805" cy="3908585"/>
          </a:xfrm>
        </p:spPr>
        <p:txBody>
          <a:bodyPr>
            <a:normAutofit/>
          </a:bodyPr>
          <a:lstStyle/>
          <a:p>
            <a:r>
              <a:rPr lang="de-AT" sz="1700" dirty="0">
                <a:effectLst/>
                <a:latin typeface="Calibri" panose="020F0502020204030204" pitchFamily="34" charset="0"/>
                <a:ea typeface="Calibri" panose="020F0502020204030204" pitchFamily="34" charset="0"/>
                <a:cs typeface="Times New Roman" panose="02020603050405020304" pitchFamily="18" charset="0"/>
              </a:rPr>
              <a:t>Angenommen, ein Lebensmittelgeschäft erhält eine Lieferung Traubensaft. </a:t>
            </a:r>
          </a:p>
          <a:p>
            <a:r>
              <a:rPr lang="de-AT" sz="1700" dirty="0">
                <a:effectLst/>
                <a:latin typeface="Calibri" panose="020F0502020204030204" pitchFamily="34" charset="0"/>
                <a:ea typeface="Calibri" panose="020F0502020204030204" pitchFamily="34" charset="0"/>
                <a:cs typeface="Times New Roman" panose="02020603050405020304" pitchFamily="18" charset="0"/>
              </a:rPr>
              <a:t>Der Preis wird sehr hoch angesetzt, 4,00 EUR pro Flasche. Dieser Preis ist den meisten Käufern aber viel zu teuer. Es würden zu diesem Preis nur 18 Flaschen verkauft werden. </a:t>
            </a:r>
          </a:p>
          <a:p>
            <a:r>
              <a:rPr lang="de-AT" sz="1700" dirty="0">
                <a:latin typeface="Calibri" panose="020F0502020204030204" pitchFamily="34" charset="0"/>
                <a:ea typeface="Calibri" panose="020F0502020204030204" pitchFamily="34" charset="0"/>
                <a:cs typeface="Times New Roman" panose="02020603050405020304" pitchFamily="18" charset="0"/>
              </a:rPr>
              <a:t>Wird der Preis herabgesetzt auf 3,50 EUR pro Flasche, so wären mehr </a:t>
            </a:r>
            <a:r>
              <a:rPr lang="de-AT" sz="1700" dirty="0" err="1">
                <a:latin typeface="Calibri" panose="020F0502020204030204" pitchFamily="34" charset="0"/>
                <a:ea typeface="Calibri" panose="020F0502020204030204" pitchFamily="34" charset="0"/>
                <a:cs typeface="Times New Roman" panose="02020603050405020304" pitchFamily="18" charset="0"/>
              </a:rPr>
              <a:t>Käufer:innen</a:t>
            </a:r>
            <a:r>
              <a:rPr lang="de-AT" sz="1700" dirty="0">
                <a:latin typeface="Calibri" panose="020F0502020204030204" pitchFamily="34" charset="0"/>
                <a:ea typeface="Calibri" panose="020F0502020204030204" pitchFamily="34" charset="0"/>
                <a:cs typeface="Times New Roman" panose="02020603050405020304" pitchFamily="18" charset="0"/>
              </a:rPr>
              <a:t> bereit, den Saft zu kaufen. Die Nachfrage steigt. </a:t>
            </a:r>
          </a:p>
          <a:p>
            <a:r>
              <a:rPr lang="de-AT" sz="1700" dirty="0">
                <a:latin typeface="Calibri" panose="020F0502020204030204" pitchFamily="34" charset="0"/>
                <a:ea typeface="Calibri" panose="020F0502020204030204" pitchFamily="34" charset="0"/>
                <a:cs typeface="Times New Roman" panose="02020603050405020304" pitchFamily="18" charset="0"/>
              </a:rPr>
              <a:t>Die Nachfrage verändert sich weiter</a:t>
            </a:r>
            <a:r>
              <a:rPr lang="de-AT" sz="1700" b="1" dirty="0">
                <a:latin typeface="Calibri" panose="020F0502020204030204" pitchFamily="34" charset="0"/>
                <a:ea typeface="Calibri" panose="020F0502020204030204" pitchFamily="34" charset="0"/>
                <a:cs typeface="Times New Roman" panose="02020603050405020304" pitchFamily="18" charset="0"/>
              </a:rPr>
              <a:t>: je niedriger der Preis pro Flasche </a:t>
            </a:r>
            <a:r>
              <a:rPr lang="de-AT" sz="1700" dirty="0">
                <a:latin typeface="Calibri" panose="020F0502020204030204" pitchFamily="34" charset="0"/>
                <a:ea typeface="Calibri" panose="020F0502020204030204" pitchFamily="34" charset="0"/>
                <a:cs typeface="Times New Roman" panose="02020603050405020304" pitchFamily="18" charset="0"/>
              </a:rPr>
              <a:t>festgesetzt wird, </a:t>
            </a:r>
            <a:r>
              <a:rPr lang="de-AT" sz="1700" b="1" dirty="0">
                <a:latin typeface="Calibri" panose="020F0502020204030204" pitchFamily="34" charset="0"/>
                <a:ea typeface="Calibri" panose="020F0502020204030204" pitchFamily="34" charset="0"/>
                <a:cs typeface="Times New Roman" panose="02020603050405020304" pitchFamily="18" charset="0"/>
              </a:rPr>
              <a:t>desto höher ist die Nachfrage</a:t>
            </a:r>
            <a:r>
              <a:rPr lang="de-AT" sz="1700" dirty="0">
                <a:latin typeface="Calibri" panose="020F0502020204030204" pitchFamily="34" charset="0"/>
                <a:ea typeface="Calibri" panose="020F0502020204030204" pitchFamily="34" charset="0"/>
                <a:cs typeface="Times New Roman" panose="02020603050405020304" pitchFamily="18" charset="0"/>
              </a:rPr>
              <a:t>. </a:t>
            </a:r>
          </a:p>
          <a:p>
            <a:endParaRPr lang="de-AT" sz="1700" dirty="0">
              <a:effectLst/>
              <a:latin typeface="Calibri" panose="020F0502020204030204" pitchFamily="34" charset="0"/>
              <a:ea typeface="Calibri" panose="020F0502020204030204" pitchFamily="34" charset="0"/>
              <a:cs typeface="Times New Roman" panose="02020603050405020304" pitchFamily="18" charset="0"/>
            </a:endParaRPr>
          </a:p>
          <a:p>
            <a:r>
              <a:rPr lang="de-AT" sz="1700" dirty="0">
                <a:latin typeface="Calibri" panose="020F0502020204030204" pitchFamily="34" charset="0"/>
                <a:ea typeface="Calibri" panose="020F0502020204030204" pitchFamily="34" charset="0"/>
                <a:cs typeface="Times New Roman" panose="02020603050405020304" pitchFamily="18" charset="0"/>
              </a:rPr>
              <a:t>Dies kann mit der </a:t>
            </a:r>
            <a:r>
              <a:rPr lang="de-AT" sz="1700" b="1" dirty="0">
                <a:latin typeface="Calibri" panose="020F0502020204030204" pitchFamily="34" charset="0"/>
                <a:ea typeface="Calibri" panose="020F0502020204030204" pitchFamily="34" charset="0"/>
                <a:cs typeface="Times New Roman" panose="02020603050405020304" pitchFamily="18" charset="0"/>
              </a:rPr>
              <a:t>Nachfragekurve</a:t>
            </a:r>
            <a:r>
              <a:rPr lang="de-AT" sz="1700" dirty="0">
                <a:latin typeface="Calibri" panose="020F0502020204030204" pitchFamily="34" charset="0"/>
                <a:ea typeface="Calibri" panose="020F0502020204030204" pitchFamily="34" charset="0"/>
                <a:cs typeface="Times New Roman" panose="02020603050405020304" pitchFamily="18" charset="0"/>
              </a:rPr>
              <a:t> grafisch dargestellt werden.</a:t>
            </a:r>
            <a:endParaRPr lang="de-AT" sz="17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Bild 1" descr="weintrauben_02_dauni.jpg">
            <a:extLst>
              <a:ext uri="{FF2B5EF4-FFF2-40B4-BE49-F238E27FC236}">
                <a16:creationId xmlns:a16="http://schemas.microsoft.com/office/drawing/2014/main" id="{F4E8D067-6560-9F2A-84D8-0F3299FE4C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16352" y="4795838"/>
            <a:ext cx="1566620" cy="915650"/>
          </a:xfrm>
          <a:prstGeom prst="rect">
            <a:avLst/>
          </a:prstGeom>
        </p:spPr>
      </p:pic>
      <p:pic>
        <p:nvPicPr>
          <p:cNvPr id="7" name="Grafik 6" descr="Ein Bild, das Glasflasche, Drink, Wein, Weinflasche enthält.&#10;&#10;Automatisch generierte Beschreibung">
            <a:extLst>
              <a:ext uri="{FF2B5EF4-FFF2-40B4-BE49-F238E27FC236}">
                <a16:creationId xmlns:a16="http://schemas.microsoft.com/office/drawing/2014/main" id="{FD587BC5-49CA-3F4E-5AA4-FD437F175745}"/>
              </a:ext>
            </a:extLst>
          </p:cNvPr>
          <p:cNvPicPr>
            <a:picLocks noChangeAspect="1"/>
          </p:cNvPicPr>
          <p:nvPr/>
        </p:nvPicPr>
        <p:blipFill>
          <a:blip r:embed="rId3"/>
          <a:stretch>
            <a:fillRect/>
          </a:stretch>
        </p:blipFill>
        <p:spPr>
          <a:xfrm>
            <a:off x="10178805" y="3497152"/>
            <a:ext cx="540496" cy="1671636"/>
          </a:xfrm>
          <a:prstGeom prst="rect">
            <a:avLst/>
          </a:prstGeom>
        </p:spPr>
      </p:pic>
      <p:sp>
        <p:nvSpPr>
          <p:cNvPr id="4" name="Foliennummernplatzhalter 3">
            <a:extLst>
              <a:ext uri="{FF2B5EF4-FFF2-40B4-BE49-F238E27FC236}">
                <a16:creationId xmlns:a16="http://schemas.microsoft.com/office/drawing/2014/main" id="{A53F206D-3EC1-BBE2-282F-773C0D7C3524}"/>
              </a:ext>
            </a:extLst>
          </p:cNvPr>
          <p:cNvSpPr>
            <a:spLocks noGrp="1"/>
          </p:cNvSpPr>
          <p:nvPr>
            <p:ph type="sldNum" sz="quarter" idx="12"/>
          </p:nvPr>
        </p:nvSpPr>
        <p:spPr/>
        <p:txBody>
          <a:bodyPr/>
          <a:lstStyle/>
          <a:p>
            <a:fld id="{6E3410CA-0731-5848-9586-6545443EC970}" type="slidenum">
              <a:rPr lang="de-DE" smtClean="0"/>
              <a:t>2</a:t>
            </a:fld>
            <a:endParaRPr lang="de-DE"/>
          </a:p>
        </p:txBody>
      </p:sp>
    </p:spTree>
    <p:extLst>
      <p:ext uri="{BB962C8B-B14F-4D97-AF65-F5344CB8AC3E}">
        <p14:creationId xmlns:p14="http://schemas.microsoft.com/office/powerpoint/2010/main" val="2624317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Line 2"/>
          <p:cNvSpPr>
            <a:spLocks noChangeShapeType="1"/>
          </p:cNvSpPr>
          <p:nvPr/>
        </p:nvSpPr>
        <p:spPr bwMode="auto">
          <a:xfrm>
            <a:off x="4008438" y="1700214"/>
            <a:ext cx="0" cy="4321175"/>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5779" name="Line 3"/>
          <p:cNvSpPr>
            <a:spLocks noChangeShapeType="1"/>
          </p:cNvSpPr>
          <p:nvPr/>
        </p:nvSpPr>
        <p:spPr bwMode="auto">
          <a:xfrm>
            <a:off x="4756150" y="2781300"/>
            <a:ext cx="0" cy="3240088"/>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5780" name="Line 4"/>
          <p:cNvSpPr>
            <a:spLocks noChangeShapeType="1"/>
          </p:cNvSpPr>
          <p:nvPr/>
        </p:nvSpPr>
        <p:spPr bwMode="auto">
          <a:xfrm>
            <a:off x="6167438" y="3860800"/>
            <a:ext cx="0" cy="2160588"/>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5781" name="Line 5"/>
          <p:cNvSpPr>
            <a:spLocks noChangeShapeType="1"/>
          </p:cNvSpPr>
          <p:nvPr/>
        </p:nvSpPr>
        <p:spPr bwMode="auto">
          <a:xfrm>
            <a:off x="8256588" y="4941888"/>
            <a:ext cx="0" cy="107950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5782" name="Line 6"/>
          <p:cNvSpPr>
            <a:spLocks noChangeShapeType="1"/>
          </p:cNvSpPr>
          <p:nvPr/>
        </p:nvSpPr>
        <p:spPr bwMode="auto">
          <a:xfrm>
            <a:off x="3143250" y="1700213"/>
            <a:ext cx="865188"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5783" name="Line 7"/>
          <p:cNvSpPr>
            <a:spLocks noChangeShapeType="1"/>
          </p:cNvSpPr>
          <p:nvPr/>
        </p:nvSpPr>
        <p:spPr bwMode="auto">
          <a:xfrm>
            <a:off x="3143251" y="2781300"/>
            <a:ext cx="1584325"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5784" name="Line 8"/>
          <p:cNvSpPr>
            <a:spLocks noChangeShapeType="1"/>
          </p:cNvSpPr>
          <p:nvPr/>
        </p:nvSpPr>
        <p:spPr bwMode="auto">
          <a:xfrm>
            <a:off x="3143250" y="3860800"/>
            <a:ext cx="3024188"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5785" name="Line 9"/>
          <p:cNvSpPr>
            <a:spLocks noChangeShapeType="1"/>
          </p:cNvSpPr>
          <p:nvPr/>
        </p:nvSpPr>
        <p:spPr bwMode="auto">
          <a:xfrm>
            <a:off x="3143250" y="4941888"/>
            <a:ext cx="5113338"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5786" name="Line 10"/>
          <p:cNvSpPr>
            <a:spLocks noChangeShapeType="1"/>
          </p:cNvSpPr>
          <p:nvPr/>
        </p:nvSpPr>
        <p:spPr bwMode="auto">
          <a:xfrm>
            <a:off x="3201989" y="5445125"/>
            <a:ext cx="5832475"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5787" name="Freeform 11"/>
          <p:cNvSpPr>
            <a:spLocks/>
          </p:cNvSpPr>
          <p:nvPr/>
        </p:nvSpPr>
        <p:spPr bwMode="auto">
          <a:xfrm rot="290533">
            <a:off x="3859213" y="1916113"/>
            <a:ext cx="5334000" cy="3097212"/>
          </a:xfrm>
          <a:custGeom>
            <a:avLst/>
            <a:gdLst>
              <a:gd name="T0" fmla="*/ 0 w 3448"/>
              <a:gd name="T1" fmla="*/ 0 h 2177"/>
              <a:gd name="T2" fmla="*/ 409 w 3448"/>
              <a:gd name="T3" fmla="*/ 589 h 2177"/>
              <a:gd name="T4" fmla="*/ 1044 w 3448"/>
              <a:gd name="T5" fmla="*/ 1134 h 2177"/>
              <a:gd name="T6" fmla="*/ 1906 w 3448"/>
              <a:gd name="T7" fmla="*/ 1587 h 2177"/>
              <a:gd name="T8" fmla="*/ 3040 w 3448"/>
              <a:gd name="T9" fmla="*/ 2041 h 2177"/>
              <a:gd name="T10" fmla="*/ 3448 w 3448"/>
              <a:gd name="T11" fmla="*/ 2177 h 2177"/>
            </a:gdLst>
            <a:ahLst/>
            <a:cxnLst>
              <a:cxn ang="0">
                <a:pos x="T0" y="T1"/>
              </a:cxn>
              <a:cxn ang="0">
                <a:pos x="T2" y="T3"/>
              </a:cxn>
              <a:cxn ang="0">
                <a:pos x="T4" y="T5"/>
              </a:cxn>
              <a:cxn ang="0">
                <a:pos x="T6" y="T7"/>
              </a:cxn>
              <a:cxn ang="0">
                <a:pos x="T8" y="T9"/>
              </a:cxn>
              <a:cxn ang="0">
                <a:pos x="T10" y="T11"/>
              </a:cxn>
            </a:cxnLst>
            <a:rect l="0" t="0" r="r" b="b"/>
            <a:pathLst>
              <a:path w="3448" h="2177">
                <a:moveTo>
                  <a:pt x="0" y="0"/>
                </a:moveTo>
                <a:cubicBezTo>
                  <a:pt x="117" y="200"/>
                  <a:pt x="235" y="400"/>
                  <a:pt x="409" y="589"/>
                </a:cubicBezTo>
                <a:cubicBezTo>
                  <a:pt x="583" y="778"/>
                  <a:pt x="794" y="968"/>
                  <a:pt x="1044" y="1134"/>
                </a:cubicBezTo>
                <a:cubicBezTo>
                  <a:pt x="1294" y="1300"/>
                  <a:pt x="1573" y="1436"/>
                  <a:pt x="1906" y="1587"/>
                </a:cubicBezTo>
                <a:cubicBezTo>
                  <a:pt x="2239" y="1738"/>
                  <a:pt x="2783" y="1943"/>
                  <a:pt x="3040" y="2041"/>
                </a:cubicBezTo>
                <a:cubicBezTo>
                  <a:pt x="3297" y="2139"/>
                  <a:pt x="3357" y="2147"/>
                  <a:pt x="3448" y="2177"/>
                </a:cubicBezTo>
              </a:path>
            </a:pathLst>
          </a:custGeom>
          <a:noFill/>
          <a:ln w="31750">
            <a:solidFill>
              <a:schemeClr val="accent6"/>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dirty="0"/>
          </a:p>
        </p:txBody>
      </p:sp>
      <p:grpSp>
        <p:nvGrpSpPr>
          <p:cNvPr id="75788" name="Group 12"/>
          <p:cNvGrpSpPr>
            <a:grpSpLocks/>
          </p:cNvGrpSpPr>
          <p:nvPr/>
        </p:nvGrpSpPr>
        <p:grpSpPr bwMode="auto">
          <a:xfrm>
            <a:off x="3000375" y="1268414"/>
            <a:ext cx="6210300" cy="4897437"/>
            <a:chOff x="748" y="527"/>
            <a:chExt cx="3912" cy="3085"/>
          </a:xfrm>
        </p:grpSpPr>
        <p:sp>
          <p:nvSpPr>
            <p:cNvPr id="75789" name="Line 13"/>
            <p:cNvSpPr>
              <a:spLocks noChangeShapeType="1"/>
            </p:cNvSpPr>
            <p:nvPr/>
          </p:nvSpPr>
          <p:spPr bwMode="auto">
            <a:xfrm flipV="1">
              <a:off x="850" y="527"/>
              <a:ext cx="0" cy="3004"/>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5790" name="Line 14"/>
            <p:cNvSpPr>
              <a:spLocks noChangeShapeType="1"/>
            </p:cNvSpPr>
            <p:nvPr/>
          </p:nvSpPr>
          <p:spPr bwMode="auto">
            <a:xfrm rot="5400000" flipV="1">
              <a:off x="2755" y="1605"/>
              <a:ext cx="0" cy="3811"/>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5791" name="Line 15"/>
            <p:cNvSpPr>
              <a:spLocks noChangeShapeType="1"/>
            </p:cNvSpPr>
            <p:nvPr/>
          </p:nvSpPr>
          <p:spPr bwMode="auto">
            <a:xfrm flipH="1">
              <a:off x="748" y="2840"/>
              <a:ext cx="91"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5792" name="Line 16"/>
            <p:cNvSpPr>
              <a:spLocks noChangeShapeType="1"/>
            </p:cNvSpPr>
            <p:nvPr/>
          </p:nvSpPr>
          <p:spPr bwMode="auto">
            <a:xfrm flipH="1">
              <a:off x="748" y="2160"/>
              <a:ext cx="91"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5793" name="Line 17"/>
            <p:cNvSpPr>
              <a:spLocks noChangeShapeType="1"/>
            </p:cNvSpPr>
            <p:nvPr/>
          </p:nvSpPr>
          <p:spPr bwMode="auto">
            <a:xfrm flipH="1">
              <a:off x="748" y="1480"/>
              <a:ext cx="91"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5794" name="Line 18"/>
            <p:cNvSpPr>
              <a:spLocks noChangeShapeType="1"/>
            </p:cNvSpPr>
            <p:nvPr/>
          </p:nvSpPr>
          <p:spPr bwMode="auto">
            <a:xfrm flipH="1">
              <a:off x="748" y="799"/>
              <a:ext cx="91"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5795" name="Line 19"/>
            <p:cNvSpPr>
              <a:spLocks noChangeShapeType="1"/>
            </p:cNvSpPr>
            <p:nvPr/>
          </p:nvSpPr>
          <p:spPr bwMode="auto">
            <a:xfrm rot="16200000" flipH="1">
              <a:off x="1464" y="3558"/>
              <a:ext cx="91"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5796" name="Line 20"/>
            <p:cNvSpPr>
              <a:spLocks noChangeShapeType="1"/>
            </p:cNvSpPr>
            <p:nvPr/>
          </p:nvSpPr>
          <p:spPr bwMode="auto">
            <a:xfrm rot="16200000" flipH="1">
              <a:off x="2144" y="3567"/>
              <a:ext cx="91"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5797" name="Line 21"/>
            <p:cNvSpPr>
              <a:spLocks noChangeShapeType="1"/>
            </p:cNvSpPr>
            <p:nvPr/>
          </p:nvSpPr>
          <p:spPr bwMode="auto">
            <a:xfrm rot="16200000" flipH="1">
              <a:off x="2824" y="3567"/>
              <a:ext cx="91"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5798" name="Line 22"/>
            <p:cNvSpPr>
              <a:spLocks noChangeShapeType="1"/>
            </p:cNvSpPr>
            <p:nvPr/>
          </p:nvSpPr>
          <p:spPr bwMode="auto">
            <a:xfrm rot="16200000" flipH="1">
              <a:off x="3504" y="3567"/>
              <a:ext cx="91"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5799" name="Line 23"/>
            <p:cNvSpPr>
              <a:spLocks noChangeShapeType="1"/>
            </p:cNvSpPr>
            <p:nvPr/>
          </p:nvSpPr>
          <p:spPr bwMode="auto">
            <a:xfrm rot="16200000" flipH="1">
              <a:off x="4184" y="3567"/>
              <a:ext cx="91"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grpSp>
      <p:sp>
        <p:nvSpPr>
          <p:cNvPr id="75800" name="Text Box 24"/>
          <p:cNvSpPr txBox="1">
            <a:spLocks noChangeArrowheads="1"/>
          </p:cNvSpPr>
          <p:nvPr/>
        </p:nvSpPr>
        <p:spPr bwMode="auto">
          <a:xfrm>
            <a:off x="1900238" y="909638"/>
            <a:ext cx="1085850" cy="366712"/>
          </a:xfrm>
          <a:prstGeom prst="rect">
            <a:avLst/>
          </a:prstGeom>
          <a:solidFill>
            <a:srgbClr val="EAEAEA"/>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b="1">
                <a:latin typeface="Arial" charset="0"/>
              </a:rPr>
              <a:t>Preis (€)</a:t>
            </a:r>
          </a:p>
        </p:txBody>
      </p:sp>
      <p:sp>
        <p:nvSpPr>
          <p:cNvPr id="75801" name="Text Box 25"/>
          <p:cNvSpPr txBox="1">
            <a:spLocks noChangeArrowheads="1"/>
          </p:cNvSpPr>
          <p:nvPr/>
        </p:nvSpPr>
        <p:spPr bwMode="auto">
          <a:xfrm>
            <a:off x="9120188" y="6237288"/>
            <a:ext cx="2133918" cy="369332"/>
          </a:xfrm>
          <a:prstGeom prst="rect">
            <a:avLst/>
          </a:prstGeom>
          <a:solidFill>
            <a:srgbClr val="EAEAEA"/>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b="1" dirty="0">
                <a:latin typeface="Arial" charset="0"/>
              </a:rPr>
              <a:t>Menge (Flaschen)</a:t>
            </a:r>
          </a:p>
        </p:txBody>
      </p:sp>
      <p:sp>
        <p:nvSpPr>
          <p:cNvPr id="75802" name="Text Box 26"/>
          <p:cNvSpPr txBox="1">
            <a:spLocks noChangeArrowheads="1"/>
          </p:cNvSpPr>
          <p:nvPr/>
        </p:nvSpPr>
        <p:spPr bwMode="auto">
          <a:xfrm>
            <a:off x="2476500" y="4740276"/>
            <a:ext cx="4508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b="1">
                <a:latin typeface="Arial" charset="0"/>
              </a:rPr>
              <a:t>1,-</a:t>
            </a:r>
          </a:p>
        </p:txBody>
      </p:sp>
      <p:sp>
        <p:nvSpPr>
          <p:cNvPr id="75803" name="Text Box 27"/>
          <p:cNvSpPr txBox="1">
            <a:spLocks noChangeArrowheads="1"/>
          </p:cNvSpPr>
          <p:nvPr/>
        </p:nvSpPr>
        <p:spPr bwMode="auto">
          <a:xfrm>
            <a:off x="2481263" y="2587626"/>
            <a:ext cx="4508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b="1">
                <a:latin typeface="Arial" charset="0"/>
              </a:rPr>
              <a:t>3,-</a:t>
            </a:r>
          </a:p>
        </p:txBody>
      </p:sp>
      <p:sp>
        <p:nvSpPr>
          <p:cNvPr id="75804" name="Text Box 28"/>
          <p:cNvSpPr txBox="1">
            <a:spLocks noChangeArrowheads="1"/>
          </p:cNvSpPr>
          <p:nvPr/>
        </p:nvSpPr>
        <p:spPr bwMode="auto">
          <a:xfrm>
            <a:off x="2481263" y="3660776"/>
            <a:ext cx="4508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b="1">
                <a:latin typeface="Arial" charset="0"/>
              </a:rPr>
              <a:t>2,-</a:t>
            </a:r>
          </a:p>
        </p:txBody>
      </p:sp>
      <p:sp>
        <p:nvSpPr>
          <p:cNvPr id="75805" name="Text Box 29"/>
          <p:cNvSpPr txBox="1">
            <a:spLocks noChangeArrowheads="1"/>
          </p:cNvSpPr>
          <p:nvPr/>
        </p:nvSpPr>
        <p:spPr bwMode="auto">
          <a:xfrm>
            <a:off x="2481263" y="1485901"/>
            <a:ext cx="4508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b="1">
                <a:latin typeface="Arial" charset="0"/>
              </a:rPr>
              <a:t>4,-</a:t>
            </a:r>
          </a:p>
        </p:txBody>
      </p:sp>
      <p:sp>
        <p:nvSpPr>
          <p:cNvPr id="75806" name="Text Box 30"/>
          <p:cNvSpPr txBox="1">
            <a:spLocks noChangeArrowheads="1"/>
          </p:cNvSpPr>
          <p:nvPr/>
        </p:nvSpPr>
        <p:spPr bwMode="auto">
          <a:xfrm>
            <a:off x="2336800" y="5272088"/>
            <a:ext cx="628650" cy="366712"/>
          </a:xfrm>
          <a:prstGeom prst="rect">
            <a:avLst/>
          </a:prstGeom>
          <a:noFill/>
          <a:ln>
            <a:noFill/>
          </a:ln>
          <a:effectLst/>
          <a:extLst>
            <a:ext uri="{909E8E84-426E-40dd-AFC4-6F175D3DCCD1}">
              <a14:hiddenFill xmlns:a14="http://schemas.microsoft.com/office/drawing/2010/main" xmlns="">
                <a:solidFill>
                  <a:srgbClr val="0000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b="1" dirty="0">
                <a:latin typeface="Arial" charset="0"/>
              </a:rPr>
              <a:t>0,50</a:t>
            </a:r>
          </a:p>
        </p:txBody>
      </p:sp>
      <p:sp>
        <p:nvSpPr>
          <p:cNvPr id="75807" name="Line 31"/>
          <p:cNvSpPr>
            <a:spLocks noChangeShapeType="1"/>
          </p:cNvSpPr>
          <p:nvPr/>
        </p:nvSpPr>
        <p:spPr bwMode="auto">
          <a:xfrm>
            <a:off x="3000376" y="5459413"/>
            <a:ext cx="144463"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5808" name="Text Box 32"/>
          <p:cNvSpPr txBox="1">
            <a:spLocks noChangeArrowheads="1"/>
          </p:cNvSpPr>
          <p:nvPr/>
        </p:nvSpPr>
        <p:spPr bwMode="auto">
          <a:xfrm>
            <a:off x="3935413" y="6184901"/>
            <a:ext cx="4381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b="1">
                <a:latin typeface="Arial" charset="0"/>
              </a:rPr>
              <a:t>20</a:t>
            </a:r>
          </a:p>
        </p:txBody>
      </p:sp>
      <p:sp>
        <p:nvSpPr>
          <p:cNvPr id="75809" name="Text Box 33"/>
          <p:cNvSpPr txBox="1">
            <a:spLocks noChangeArrowheads="1"/>
          </p:cNvSpPr>
          <p:nvPr/>
        </p:nvSpPr>
        <p:spPr bwMode="auto">
          <a:xfrm>
            <a:off x="5045075" y="6180138"/>
            <a:ext cx="43815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b="1">
                <a:latin typeface="Arial" charset="0"/>
              </a:rPr>
              <a:t>30</a:t>
            </a:r>
          </a:p>
        </p:txBody>
      </p:sp>
      <p:sp>
        <p:nvSpPr>
          <p:cNvPr id="75810" name="Text Box 34"/>
          <p:cNvSpPr txBox="1">
            <a:spLocks noChangeArrowheads="1"/>
          </p:cNvSpPr>
          <p:nvPr/>
        </p:nvSpPr>
        <p:spPr bwMode="auto">
          <a:xfrm>
            <a:off x="6162675" y="6180138"/>
            <a:ext cx="43815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b="1">
                <a:latin typeface="Arial" charset="0"/>
              </a:rPr>
              <a:t>40</a:t>
            </a:r>
          </a:p>
        </p:txBody>
      </p:sp>
      <p:sp>
        <p:nvSpPr>
          <p:cNvPr id="75811" name="Text Box 35"/>
          <p:cNvSpPr txBox="1">
            <a:spLocks noChangeArrowheads="1"/>
          </p:cNvSpPr>
          <p:nvPr/>
        </p:nvSpPr>
        <p:spPr bwMode="auto">
          <a:xfrm>
            <a:off x="7242175" y="6173788"/>
            <a:ext cx="43815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b="1">
                <a:latin typeface="Arial" charset="0"/>
              </a:rPr>
              <a:t>50</a:t>
            </a:r>
          </a:p>
        </p:txBody>
      </p:sp>
      <p:sp>
        <p:nvSpPr>
          <p:cNvPr id="75812" name="Text Box 36"/>
          <p:cNvSpPr txBox="1">
            <a:spLocks noChangeArrowheads="1"/>
          </p:cNvSpPr>
          <p:nvPr/>
        </p:nvSpPr>
        <p:spPr bwMode="auto">
          <a:xfrm>
            <a:off x="8323263" y="6180138"/>
            <a:ext cx="43815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b="1">
                <a:latin typeface="Arial" charset="0"/>
              </a:rPr>
              <a:t>60</a:t>
            </a:r>
          </a:p>
        </p:txBody>
      </p:sp>
      <p:sp>
        <p:nvSpPr>
          <p:cNvPr id="75815" name="Oval 39"/>
          <p:cNvSpPr>
            <a:spLocks noChangeArrowheads="1"/>
          </p:cNvSpPr>
          <p:nvPr/>
        </p:nvSpPr>
        <p:spPr bwMode="auto">
          <a:xfrm>
            <a:off x="6096001" y="3794126"/>
            <a:ext cx="144463" cy="142875"/>
          </a:xfrm>
          <a:prstGeom prst="ellipse">
            <a:avLst/>
          </a:prstGeom>
          <a:solidFill>
            <a:schemeClr val="accent6"/>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de-DE"/>
          </a:p>
        </p:txBody>
      </p:sp>
      <p:sp>
        <p:nvSpPr>
          <p:cNvPr id="75816" name="Oval 40"/>
          <p:cNvSpPr>
            <a:spLocks noChangeArrowheads="1"/>
          </p:cNvSpPr>
          <p:nvPr/>
        </p:nvSpPr>
        <p:spPr bwMode="auto">
          <a:xfrm>
            <a:off x="8183563" y="4856164"/>
            <a:ext cx="144462" cy="142875"/>
          </a:xfrm>
          <a:prstGeom prst="ellipse">
            <a:avLst/>
          </a:prstGeom>
          <a:solidFill>
            <a:schemeClr val="accent6"/>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de-DE"/>
          </a:p>
        </p:txBody>
      </p:sp>
      <p:sp>
        <p:nvSpPr>
          <p:cNvPr id="75817" name="Oval 41"/>
          <p:cNvSpPr>
            <a:spLocks noChangeArrowheads="1"/>
          </p:cNvSpPr>
          <p:nvPr/>
        </p:nvSpPr>
        <p:spPr bwMode="auto">
          <a:xfrm>
            <a:off x="4684713" y="2695576"/>
            <a:ext cx="144462" cy="142875"/>
          </a:xfrm>
          <a:prstGeom prst="ellipse">
            <a:avLst/>
          </a:prstGeom>
          <a:solidFill>
            <a:schemeClr val="accent6"/>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de-DE"/>
          </a:p>
        </p:txBody>
      </p:sp>
      <p:sp>
        <p:nvSpPr>
          <p:cNvPr id="75818" name="Oval 42"/>
          <p:cNvSpPr>
            <a:spLocks noChangeArrowheads="1"/>
          </p:cNvSpPr>
          <p:nvPr/>
        </p:nvSpPr>
        <p:spPr bwMode="auto">
          <a:xfrm>
            <a:off x="3949701" y="1630364"/>
            <a:ext cx="144463" cy="142875"/>
          </a:xfrm>
          <a:prstGeom prst="ellipse">
            <a:avLst/>
          </a:prstGeom>
          <a:solidFill>
            <a:schemeClr val="accent6"/>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de-DE"/>
          </a:p>
        </p:txBody>
      </p:sp>
      <p:pic>
        <p:nvPicPr>
          <p:cNvPr id="2" name="Bild 1" descr="weintrauben_02_dauni.jpg">
            <a:extLst>
              <a:ext uri="{FF2B5EF4-FFF2-40B4-BE49-F238E27FC236}">
                <a16:creationId xmlns:a16="http://schemas.microsoft.com/office/drawing/2014/main" id="{C5880DFC-CB8A-14A8-FC3E-F0E6D45898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16352" y="4795838"/>
            <a:ext cx="1566620" cy="915650"/>
          </a:xfrm>
          <a:prstGeom prst="rect">
            <a:avLst/>
          </a:prstGeom>
        </p:spPr>
      </p:pic>
      <p:pic>
        <p:nvPicPr>
          <p:cNvPr id="3" name="Grafik 2" descr="Ein Bild, das Glasflasche, Drink, Wein, Weinflasche enthält.&#10;&#10;Automatisch generierte Beschreibung">
            <a:extLst>
              <a:ext uri="{FF2B5EF4-FFF2-40B4-BE49-F238E27FC236}">
                <a16:creationId xmlns:a16="http://schemas.microsoft.com/office/drawing/2014/main" id="{C4AB1CCD-BBB7-F746-C6D6-3D7101B3A0C9}"/>
              </a:ext>
            </a:extLst>
          </p:cNvPr>
          <p:cNvPicPr>
            <a:picLocks noChangeAspect="1"/>
          </p:cNvPicPr>
          <p:nvPr/>
        </p:nvPicPr>
        <p:blipFill>
          <a:blip r:embed="rId4"/>
          <a:stretch>
            <a:fillRect/>
          </a:stretch>
        </p:blipFill>
        <p:spPr>
          <a:xfrm>
            <a:off x="10178805" y="3497152"/>
            <a:ext cx="540496" cy="1671636"/>
          </a:xfrm>
          <a:prstGeom prst="rect">
            <a:avLst/>
          </a:prstGeom>
        </p:spPr>
      </p:pic>
      <p:sp>
        <p:nvSpPr>
          <p:cNvPr id="4" name="Titel 1">
            <a:extLst>
              <a:ext uri="{FF2B5EF4-FFF2-40B4-BE49-F238E27FC236}">
                <a16:creationId xmlns:a16="http://schemas.microsoft.com/office/drawing/2014/main" id="{5908F71A-88BC-0C8F-D412-7B5FED14CD82}"/>
              </a:ext>
            </a:extLst>
          </p:cNvPr>
          <p:cNvSpPr txBox="1">
            <a:spLocks/>
          </p:cNvSpPr>
          <p:nvPr/>
        </p:nvSpPr>
        <p:spPr>
          <a:xfrm>
            <a:off x="1137034" y="609599"/>
            <a:ext cx="10567286" cy="132288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DE" dirty="0">
                <a:solidFill>
                  <a:schemeClr val="accent6">
                    <a:lumMod val="75000"/>
                  </a:schemeClr>
                </a:solidFill>
              </a:rPr>
              <a:t>Nachfragekurve</a:t>
            </a:r>
          </a:p>
        </p:txBody>
      </p:sp>
      <p:sp>
        <p:nvSpPr>
          <p:cNvPr id="5" name="Foliennummernplatzhalter 4">
            <a:extLst>
              <a:ext uri="{FF2B5EF4-FFF2-40B4-BE49-F238E27FC236}">
                <a16:creationId xmlns:a16="http://schemas.microsoft.com/office/drawing/2014/main" id="{0C39A52C-84D0-C45D-4D67-73E0EB622E4B}"/>
              </a:ext>
            </a:extLst>
          </p:cNvPr>
          <p:cNvSpPr>
            <a:spLocks noGrp="1"/>
          </p:cNvSpPr>
          <p:nvPr>
            <p:ph type="sldNum" sz="quarter" idx="12"/>
          </p:nvPr>
        </p:nvSpPr>
        <p:spPr/>
        <p:txBody>
          <a:bodyPr/>
          <a:lstStyle/>
          <a:p>
            <a:fld id="{6E3410CA-0731-5848-9586-6545443EC970}" type="slidenum">
              <a:rPr lang="de-DE" smtClean="0"/>
              <a:t>3</a:t>
            </a:fld>
            <a:endParaRPr lang="de-DE"/>
          </a:p>
        </p:txBody>
      </p:sp>
    </p:spTree>
    <p:extLst>
      <p:ext uri="{BB962C8B-B14F-4D97-AF65-F5344CB8AC3E}">
        <p14:creationId xmlns:p14="http://schemas.microsoft.com/office/powerpoint/2010/main" val="2395377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8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578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577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58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578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577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581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578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578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581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578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578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578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57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animBg="1"/>
      <p:bldP spid="75779" grpId="0" animBg="1"/>
      <p:bldP spid="75780" grpId="0" animBg="1"/>
      <p:bldP spid="75781" grpId="0" animBg="1"/>
      <p:bldP spid="75782" grpId="0" animBg="1"/>
      <p:bldP spid="75783" grpId="0" animBg="1"/>
      <p:bldP spid="75784" grpId="0" animBg="1"/>
      <p:bldP spid="75785" grpId="0" animBg="1"/>
      <p:bldP spid="75786" grpId="0" animBg="1"/>
      <p:bldP spid="75787" grpId="0" animBg="1"/>
      <p:bldP spid="75815" grpId="0" animBg="1"/>
      <p:bldP spid="75816" grpId="0" animBg="1"/>
      <p:bldP spid="75817" grpId="0" animBg="1"/>
      <p:bldP spid="758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1293230-B0F6-45B1-96D1-13D18E2429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DB74BAD7-F0FC-4719-A31F-1ABDB621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748215" cy="6857999"/>
          </a:xfrm>
          <a:custGeom>
            <a:avLst/>
            <a:gdLst>
              <a:gd name="connsiteX0" fmla="*/ 0 w 9024730"/>
              <a:gd name="connsiteY0" fmla="*/ 0 h 6857999"/>
              <a:gd name="connsiteX1" fmla="*/ 9024730 w 9024730"/>
              <a:gd name="connsiteY1" fmla="*/ 0 h 6857999"/>
              <a:gd name="connsiteX2" fmla="*/ 9024730 w 9024730"/>
              <a:gd name="connsiteY2" fmla="*/ 2 h 6857999"/>
              <a:gd name="connsiteX3" fmla="*/ 8447016 w 9024730"/>
              <a:gd name="connsiteY3" fmla="*/ 2 h 6857999"/>
              <a:gd name="connsiteX4" fmla="*/ 8441214 w 9024730"/>
              <a:gd name="connsiteY4" fmla="*/ 14562 h 6857999"/>
              <a:gd name="connsiteX5" fmla="*/ 8445389 w 9024730"/>
              <a:gd name="connsiteY5" fmla="*/ 59077 h 6857999"/>
              <a:gd name="connsiteX6" fmla="*/ 8437086 w 9024730"/>
              <a:gd name="connsiteY6" fmla="*/ 107668 h 6857999"/>
              <a:gd name="connsiteX7" fmla="*/ 8458599 w 9024730"/>
              <a:gd name="connsiteY7" fmla="*/ 246136 h 6857999"/>
              <a:gd name="connsiteX8" fmla="*/ 8433237 w 9024730"/>
              <a:gd name="connsiteY8" fmla="*/ 372908 h 6857999"/>
              <a:gd name="connsiteX9" fmla="*/ 8430194 w 9024730"/>
              <a:gd name="connsiteY9" fmla="*/ 450607 h 6857999"/>
              <a:gd name="connsiteX10" fmla="*/ 8443315 w 9024730"/>
              <a:gd name="connsiteY10" fmla="*/ 812800 h 6857999"/>
              <a:gd name="connsiteX11" fmla="*/ 8453042 w 9024730"/>
              <a:gd name="connsiteY11" fmla="*/ 912727 h 6857999"/>
              <a:gd name="connsiteX12" fmla="*/ 8451649 w 9024730"/>
              <a:gd name="connsiteY12" fmla="*/ 989950 h 6857999"/>
              <a:gd name="connsiteX13" fmla="*/ 8455592 w 9024730"/>
              <a:gd name="connsiteY13" fmla="*/ 1141745 h 6857999"/>
              <a:gd name="connsiteX14" fmla="*/ 8470203 w 9024730"/>
              <a:gd name="connsiteY14" fmla="*/ 1265454 h 6857999"/>
              <a:gd name="connsiteX15" fmla="*/ 8499638 w 9024730"/>
              <a:gd name="connsiteY15" fmla="*/ 1385480 h 6857999"/>
              <a:gd name="connsiteX16" fmla="*/ 8518660 w 9024730"/>
              <a:gd name="connsiteY16" fmla="*/ 1458060 h 6857999"/>
              <a:gd name="connsiteX17" fmla="*/ 8539125 w 9024730"/>
              <a:gd name="connsiteY17" fmla="*/ 1513175 h 6857999"/>
              <a:gd name="connsiteX18" fmla="*/ 8570281 w 9024730"/>
              <a:gd name="connsiteY18" fmla="*/ 1570809 h 6857999"/>
              <a:gd name="connsiteX19" fmla="*/ 8605212 w 9024730"/>
              <a:gd name="connsiteY19" fmla="*/ 1638391 h 6857999"/>
              <a:gd name="connsiteX20" fmla="*/ 8626457 w 9024730"/>
              <a:gd name="connsiteY20" fmla="*/ 1742490 h 6857999"/>
              <a:gd name="connsiteX21" fmla="*/ 8654861 w 9024730"/>
              <a:gd name="connsiteY21" fmla="*/ 1818229 h 6857999"/>
              <a:gd name="connsiteX22" fmla="*/ 8648005 w 9024730"/>
              <a:gd name="connsiteY22" fmla="*/ 1862723 h 6857999"/>
              <a:gd name="connsiteX23" fmla="*/ 8654469 w 9024730"/>
              <a:gd name="connsiteY23" fmla="*/ 1917476 h 6857999"/>
              <a:gd name="connsiteX24" fmla="*/ 8649702 w 9024730"/>
              <a:gd name="connsiteY24" fmla="*/ 1972204 h 6857999"/>
              <a:gd name="connsiteX25" fmla="*/ 8656357 w 9024730"/>
              <a:gd name="connsiteY25" fmla="*/ 2054291 h 6857999"/>
              <a:gd name="connsiteX26" fmla="*/ 8648660 w 9024730"/>
              <a:gd name="connsiteY26" fmla="*/ 2227417 h 6857999"/>
              <a:gd name="connsiteX27" fmla="*/ 8607609 w 9024730"/>
              <a:gd name="connsiteY27" fmla="*/ 2510933 h 6857999"/>
              <a:gd name="connsiteX28" fmla="*/ 8608432 w 9024730"/>
              <a:gd name="connsiteY28" fmla="*/ 2741866 h 6857999"/>
              <a:gd name="connsiteX29" fmla="*/ 8619112 w 9024730"/>
              <a:gd name="connsiteY29" fmla="*/ 2864935 h 6857999"/>
              <a:gd name="connsiteX30" fmla="*/ 8627742 w 9024730"/>
              <a:gd name="connsiteY30" fmla="*/ 2950807 h 6857999"/>
              <a:gd name="connsiteX31" fmla="*/ 8611822 w 9024730"/>
              <a:gd name="connsiteY31" fmla="*/ 2978246 h 6857999"/>
              <a:gd name="connsiteX32" fmla="*/ 8608239 w 9024730"/>
              <a:gd name="connsiteY32" fmla="*/ 2995916 h 6857999"/>
              <a:gd name="connsiteX33" fmla="*/ 8598647 w 9024730"/>
              <a:gd name="connsiteY33" fmla="*/ 2998648 h 6857999"/>
              <a:gd name="connsiteX34" fmla="*/ 8587108 w 9024730"/>
              <a:gd name="connsiteY34" fmla="*/ 3023630 h 6857999"/>
              <a:gd name="connsiteX35" fmla="*/ 8577885 w 9024730"/>
              <a:gd name="connsiteY35" fmla="*/ 3096975 h 6857999"/>
              <a:gd name="connsiteX36" fmla="*/ 8557492 w 9024730"/>
              <a:gd name="connsiteY36" fmla="*/ 3216657 h 6857999"/>
              <a:gd name="connsiteX37" fmla="*/ 8560894 w 9024730"/>
              <a:gd name="connsiteY37" fmla="*/ 3310980 h 6857999"/>
              <a:gd name="connsiteX38" fmla="*/ 8547852 w 9024730"/>
              <a:gd name="connsiteY38" fmla="*/ 3344725 h 6857999"/>
              <a:gd name="connsiteX39" fmla="*/ 8535427 w 9024730"/>
              <a:gd name="connsiteY39" fmla="*/ 3393250 h 6857999"/>
              <a:gd name="connsiteX40" fmla="*/ 8520092 w 9024730"/>
              <a:gd name="connsiteY40" fmla="*/ 3514536 h 6857999"/>
              <a:gd name="connsiteX41" fmla="*/ 8497231 w 9024730"/>
              <a:gd name="connsiteY41" fmla="*/ 3686149 h 6857999"/>
              <a:gd name="connsiteX42" fmla="*/ 8489799 w 9024730"/>
              <a:gd name="connsiteY42" fmla="*/ 3692208 h 6857999"/>
              <a:gd name="connsiteX43" fmla="*/ 8475804 w 9024730"/>
              <a:gd name="connsiteY43" fmla="*/ 3776022 h 6857999"/>
              <a:gd name="connsiteX44" fmla="*/ 8471279 w 9024730"/>
              <a:gd name="connsiteY44" fmla="*/ 3977138 h 6857999"/>
              <a:gd name="connsiteX45" fmla="*/ 8408913 w 9024730"/>
              <a:gd name="connsiteY45" fmla="*/ 4222149 h 6857999"/>
              <a:gd name="connsiteX46" fmla="*/ 8402112 w 9024730"/>
              <a:gd name="connsiteY46" fmla="*/ 4364683 h 6857999"/>
              <a:gd name="connsiteX47" fmla="*/ 8393355 w 9024730"/>
              <a:gd name="connsiteY47" fmla="*/ 4462471 h 6857999"/>
              <a:gd name="connsiteX48" fmla="*/ 8376166 w 9024730"/>
              <a:gd name="connsiteY48" fmla="*/ 4574052 h 6857999"/>
              <a:gd name="connsiteX49" fmla="*/ 8341678 w 9024730"/>
              <a:gd name="connsiteY49" fmla="*/ 4667756 h 6857999"/>
              <a:gd name="connsiteX50" fmla="*/ 8273661 w 9024730"/>
              <a:gd name="connsiteY50" fmla="*/ 4799019 h 6857999"/>
              <a:gd name="connsiteX51" fmla="*/ 8256132 w 9024730"/>
              <a:gd name="connsiteY51" fmla="*/ 4849614 h 6857999"/>
              <a:gd name="connsiteX52" fmla="*/ 8226804 w 9024730"/>
              <a:gd name="connsiteY52" fmla="*/ 4919971 h 6857999"/>
              <a:gd name="connsiteX53" fmla="*/ 8171825 w 9024730"/>
              <a:gd name="connsiteY53" fmla="*/ 5010766 h 6857999"/>
              <a:gd name="connsiteX54" fmla="*/ 8143172 w 9024730"/>
              <a:gd name="connsiteY54" fmla="*/ 5088190 h 6857999"/>
              <a:gd name="connsiteX55" fmla="*/ 8126363 w 9024730"/>
              <a:gd name="connsiteY55" fmla="*/ 5143922 h 6857999"/>
              <a:gd name="connsiteX56" fmla="*/ 8103782 w 9024730"/>
              <a:gd name="connsiteY56" fmla="*/ 5284346 h 6857999"/>
              <a:gd name="connsiteX57" fmla="*/ 8084361 w 9024730"/>
              <a:gd name="connsiteY57" fmla="*/ 5390948 h 6857999"/>
              <a:gd name="connsiteX58" fmla="*/ 8062552 w 9024730"/>
              <a:gd name="connsiteY58" fmla="*/ 5470854 h 6857999"/>
              <a:gd name="connsiteX59" fmla="*/ 8057342 w 9024730"/>
              <a:gd name="connsiteY59" fmla="*/ 5529643 h 6857999"/>
              <a:gd name="connsiteX60" fmla="*/ 8044923 w 9024730"/>
              <a:gd name="connsiteY60" fmla="*/ 5597292 h 6857999"/>
              <a:gd name="connsiteX61" fmla="*/ 8035233 w 9024730"/>
              <a:gd name="connsiteY61" fmla="*/ 5608899 h 6857999"/>
              <a:gd name="connsiteX62" fmla="*/ 8018178 w 9024730"/>
              <a:gd name="connsiteY62" fmla="*/ 5684911 h 6857999"/>
              <a:gd name="connsiteX63" fmla="*/ 8018018 w 9024730"/>
              <a:gd name="connsiteY63" fmla="*/ 5755776 h 6857999"/>
              <a:gd name="connsiteX64" fmla="*/ 8008640 w 9024730"/>
              <a:gd name="connsiteY64" fmla="*/ 5889599 h 6857999"/>
              <a:gd name="connsiteX65" fmla="*/ 8013542 w 9024730"/>
              <a:gd name="connsiteY65" fmla="*/ 5989744 h 6857999"/>
              <a:gd name="connsiteX66" fmla="*/ 7980757 w 9024730"/>
              <a:gd name="connsiteY66" fmla="*/ 6084926 h 6857999"/>
              <a:gd name="connsiteX67" fmla="*/ 7975907 w 9024730"/>
              <a:gd name="connsiteY67" fmla="*/ 6346549 h 6857999"/>
              <a:gd name="connsiteX68" fmla="*/ 7974221 w 9024730"/>
              <a:gd name="connsiteY68" fmla="*/ 6527527 h 6857999"/>
              <a:gd name="connsiteX69" fmla="*/ 7979135 w 9024730"/>
              <a:gd name="connsiteY69" fmla="*/ 6627129 h 6857999"/>
              <a:gd name="connsiteX70" fmla="*/ 7979404 w 9024730"/>
              <a:gd name="connsiteY70" fmla="*/ 6694819 h 6857999"/>
              <a:gd name="connsiteX71" fmla="*/ 8009526 w 9024730"/>
              <a:gd name="connsiteY71" fmla="*/ 6765445 h 6857999"/>
              <a:gd name="connsiteX72" fmla="*/ 8018211 w 9024730"/>
              <a:gd name="connsiteY72" fmla="*/ 6844697 h 6857999"/>
              <a:gd name="connsiteX73" fmla="*/ 8019608 w 9024730"/>
              <a:gd name="connsiteY73" fmla="*/ 6857999 h 6857999"/>
              <a:gd name="connsiteX74" fmla="*/ 0 w 9024730"/>
              <a:gd name="connsiteY74"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9024730" h="6857999">
                <a:moveTo>
                  <a:pt x="0" y="0"/>
                </a:moveTo>
                <a:lnTo>
                  <a:pt x="9024730" y="0"/>
                </a:lnTo>
                <a:lnTo>
                  <a:pt x="9024730" y="2"/>
                </a:lnTo>
                <a:lnTo>
                  <a:pt x="8447016" y="2"/>
                </a:lnTo>
                <a:lnTo>
                  <a:pt x="8441214" y="14562"/>
                </a:lnTo>
                <a:lnTo>
                  <a:pt x="8445389" y="59077"/>
                </a:lnTo>
                <a:cubicBezTo>
                  <a:pt x="8445971" y="76949"/>
                  <a:pt x="8436504" y="89796"/>
                  <a:pt x="8437086" y="107668"/>
                </a:cubicBezTo>
                <a:cubicBezTo>
                  <a:pt x="8417947" y="138162"/>
                  <a:pt x="8459241" y="201929"/>
                  <a:pt x="8458599" y="246136"/>
                </a:cubicBezTo>
                <a:cubicBezTo>
                  <a:pt x="8457958" y="290343"/>
                  <a:pt x="8471649" y="364179"/>
                  <a:pt x="8433237" y="372908"/>
                </a:cubicBezTo>
                <a:cubicBezTo>
                  <a:pt x="8426916" y="431308"/>
                  <a:pt x="8438389" y="357606"/>
                  <a:pt x="8430194" y="450607"/>
                </a:cubicBezTo>
                <a:cubicBezTo>
                  <a:pt x="8466727" y="551950"/>
                  <a:pt x="8430182" y="787036"/>
                  <a:pt x="8443315" y="812800"/>
                </a:cubicBezTo>
                <a:cubicBezTo>
                  <a:pt x="8478999" y="860799"/>
                  <a:pt x="8435788" y="854953"/>
                  <a:pt x="8453042" y="912727"/>
                </a:cubicBezTo>
                <a:cubicBezTo>
                  <a:pt x="8462900" y="945986"/>
                  <a:pt x="8451223" y="951781"/>
                  <a:pt x="8451649" y="989950"/>
                </a:cubicBezTo>
                <a:cubicBezTo>
                  <a:pt x="8452074" y="1028120"/>
                  <a:pt x="8452500" y="1095828"/>
                  <a:pt x="8455592" y="1141745"/>
                </a:cubicBezTo>
                <a:cubicBezTo>
                  <a:pt x="8458684" y="1187662"/>
                  <a:pt x="8470047" y="1234783"/>
                  <a:pt x="8470203" y="1265454"/>
                </a:cubicBezTo>
                <a:cubicBezTo>
                  <a:pt x="8458947" y="1304052"/>
                  <a:pt x="8496012" y="1370755"/>
                  <a:pt x="8499638" y="1385480"/>
                </a:cubicBezTo>
                <a:cubicBezTo>
                  <a:pt x="8514485" y="1422714"/>
                  <a:pt x="8525070" y="1428103"/>
                  <a:pt x="8518660" y="1458060"/>
                </a:cubicBezTo>
                <a:cubicBezTo>
                  <a:pt x="8518783" y="1468057"/>
                  <a:pt x="8539003" y="1503177"/>
                  <a:pt x="8539125" y="1513175"/>
                </a:cubicBezTo>
                <a:lnTo>
                  <a:pt x="8570281" y="1570809"/>
                </a:lnTo>
                <a:cubicBezTo>
                  <a:pt x="8597636" y="1617136"/>
                  <a:pt x="8594573" y="1601443"/>
                  <a:pt x="8605212" y="1638391"/>
                </a:cubicBezTo>
                <a:cubicBezTo>
                  <a:pt x="8629645" y="1719640"/>
                  <a:pt x="8613884" y="1715203"/>
                  <a:pt x="8626457" y="1742490"/>
                </a:cubicBezTo>
                <a:lnTo>
                  <a:pt x="8654861" y="1818229"/>
                </a:lnTo>
                <a:cubicBezTo>
                  <a:pt x="8657202" y="1824059"/>
                  <a:pt x="8651899" y="1851211"/>
                  <a:pt x="8648005" y="1862723"/>
                </a:cubicBezTo>
                <a:lnTo>
                  <a:pt x="8654469" y="1917476"/>
                </a:lnTo>
                <a:lnTo>
                  <a:pt x="8649702" y="1972204"/>
                </a:lnTo>
                <a:cubicBezTo>
                  <a:pt x="8652251" y="1979569"/>
                  <a:pt x="8651461" y="2048203"/>
                  <a:pt x="8656357" y="2054291"/>
                </a:cubicBezTo>
                <a:cubicBezTo>
                  <a:pt x="8672645" y="2141657"/>
                  <a:pt x="8632397" y="2189849"/>
                  <a:pt x="8648660" y="2227417"/>
                </a:cubicBezTo>
                <a:cubicBezTo>
                  <a:pt x="8639941" y="2317591"/>
                  <a:pt x="8613796" y="2407644"/>
                  <a:pt x="8607609" y="2510933"/>
                </a:cubicBezTo>
                <a:cubicBezTo>
                  <a:pt x="8633490" y="2597916"/>
                  <a:pt x="8602674" y="2649734"/>
                  <a:pt x="8608432" y="2741866"/>
                </a:cubicBezTo>
                <a:cubicBezTo>
                  <a:pt x="8630300" y="2779815"/>
                  <a:pt x="8631929" y="2817058"/>
                  <a:pt x="8619112" y="2864935"/>
                </a:cubicBezTo>
                <a:cubicBezTo>
                  <a:pt x="8655820" y="2860552"/>
                  <a:pt x="8588374" y="2937673"/>
                  <a:pt x="8627742" y="2950807"/>
                </a:cubicBezTo>
                <a:lnTo>
                  <a:pt x="8611822" y="2978246"/>
                </a:lnTo>
                <a:lnTo>
                  <a:pt x="8608239" y="2995916"/>
                </a:lnTo>
                <a:lnTo>
                  <a:pt x="8598647" y="2998648"/>
                </a:lnTo>
                <a:lnTo>
                  <a:pt x="8587108" y="3023630"/>
                </a:lnTo>
                <a:cubicBezTo>
                  <a:pt x="8584111" y="3033333"/>
                  <a:pt x="8577413" y="3084375"/>
                  <a:pt x="8577885" y="3096975"/>
                </a:cubicBezTo>
                <a:cubicBezTo>
                  <a:pt x="8594321" y="3142205"/>
                  <a:pt x="8535131" y="3160433"/>
                  <a:pt x="8557492" y="3216657"/>
                </a:cubicBezTo>
                <a:cubicBezTo>
                  <a:pt x="8562518" y="3237178"/>
                  <a:pt x="8573573" y="3299737"/>
                  <a:pt x="8560894" y="3310980"/>
                </a:cubicBezTo>
                <a:cubicBezTo>
                  <a:pt x="8557601" y="3323902"/>
                  <a:pt x="8561083" y="3339340"/>
                  <a:pt x="8547852" y="3344725"/>
                </a:cubicBezTo>
                <a:cubicBezTo>
                  <a:pt x="8531788" y="3353908"/>
                  <a:pt x="8553430" y="3400659"/>
                  <a:pt x="8535427" y="3393250"/>
                </a:cubicBezTo>
                <a:cubicBezTo>
                  <a:pt x="8550195" y="3426421"/>
                  <a:pt x="8529553" y="3487753"/>
                  <a:pt x="8520092" y="3514536"/>
                </a:cubicBezTo>
                <a:cubicBezTo>
                  <a:pt x="8513726" y="3563353"/>
                  <a:pt x="8500070" y="3650327"/>
                  <a:pt x="8497231" y="3686149"/>
                </a:cubicBezTo>
                <a:cubicBezTo>
                  <a:pt x="8494574" y="3687657"/>
                  <a:pt x="8493370" y="3677229"/>
                  <a:pt x="8489799" y="3692208"/>
                </a:cubicBezTo>
                <a:cubicBezTo>
                  <a:pt x="8486228" y="3707187"/>
                  <a:pt x="8465938" y="3757479"/>
                  <a:pt x="8475804" y="3776022"/>
                </a:cubicBezTo>
                <a:cubicBezTo>
                  <a:pt x="8441061" y="3875691"/>
                  <a:pt x="8487451" y="3939839"/>
                  <a:pt x="8471279" y="3977138"/>
                </a:cubicBezTo>
                <a:cubicBezTo>
                  <a:pt x="8465599" y="4067300"/>
                  <a:pt x="8419685" y="4164564"/>
                  <a:pt x="8408913" y="4222149"/>
                </a:cubicBezTo>
                <a:cubicBezTo>
                  <a:pt x="8403583" y="4287917"/>
                  <a:pt x="8398240" y="4339232"/>
                  <a:pt x="8402112" y="4364683"/>
                </a:cubicBezTo>
                <a:lnTo>
                  <a:pt x="8393355" y="4462471"/>
                </a:lnTo>
                <a:cubicBezTo>
                  <a:pt x="8396004" y="4503329"/>
                  <a:pt x="8376320" y="4548111"/>
                  <a:pt x="8376166" y="4574052"/>
                </a:cubicBezTo>
                <a:cubicBezTo>
                  <a:pt x="8369380" y="4670665"/>
                  <a:pt x="8352302" y="4649921"/>
                  <a:pt x="8341678" y="4667756"/>
                </a:cubicBezTo>
                <a:cubicBezTo>
                  <a:pt x="8320864" y="4705850"/>
                  <a:pt x="8290794" y="4758928"/>
                  <a:pt x="8273661" y="4799019"/>
                </a:cubicBezTo>
                <a:cubicBezTo>
                  <a:pt x="8254323" y="4834076"/>
                  <a:pt x="8262378" y="4811645"/>
                  <a:pt x="8256132" y="4849614"/>
                </a:cubicBezTo>
                <a:cubicBezTo>
                  <a:pt x="8239320" y="4853334"/>
                  <a:pt x="8207060" y="4883089"/>
                  <a:pt x="8226804" y="4919971"/>
                </a:cubicBezTo>
                <a:lnTo>
                  <a:pt x="8171825" y="5010766"/>
                </a:lnTo>
                <a:cubicBezTo>
                  <a:pt x="8150097" y="4983259"/>
                  <a:pt x="8165842" y="5107656"/>
                  <a:pt x="8143172" y="5088190"/>
                </a:cubicBezTo>
                <a:cubicBezTo>
                  <a:pt x="8128060" y="5102008"/>
                  <a:pt x="8138350" y="5118851"/>
                  <a:pt x="8126363" y="5143922"/>
                </a:cubicBezTo>
                <a:cubicBezTo>
                  <a:pt x="8116335" y="5192745"/>
                  <a:pt x="8111851" y="5226225"/>
                  <a:pt x="8103782" y="5284346"/>
                </a:cubicBezTo>
                <a:cubicBezTo>
                  <a:pt x="8101016" y="5338386"/>
                  <a:pt x="8095811" y="5337325"/>
                  <a:pt x="8084361" y="5390948"/>
                </a:cubicBezTo>
                <a:cubicBezTo>
                  <a:pt x="8082912" y="5429655"/>
                  <a:pt x="8063705" y="5449508"/>
                  <a:pt x="8062552" y="5470854"/>
                </a:cubicBezTo>
                <a:cubicBezTo>
                  <a:pt x="8086776" y="5526328"/>
                  <a:pt x="8037513" y="5496377"/>
                  <a:pt x="8057342" y="5529643"/>
                </a:cubicBezTo>
                <a:cubicBezTo>
                  <a:pt x="8050653" y="5550879"/>
                  <a:pt x="8055939" y="5587444"/>
                  <a:pt x="8044923" y="5597292"/>
                </a:cubicBezTo>
                <a:lnTo>
                  <a:pt x="8035233" y="5608899"/>
                </a:lnTo>
                <a:cubicBezTo>
                  <a:pt x="8030775" y="5623501"/>
                  <a:pt x="8021047" y="5660431"/>
                  <a:pt x="8018178" y="5684911"/>
                </a:cubicBezTo>
                <a:cubicBezTo>
                  <a:pt x="8005590" y="5692608"/>
                  <a:pt x="8011744" y="5734344"/>
                  <a:pt x="8018018" y="5755776"/>
                </a:cubicBezTo>
                <a:cubicBezTo>
                  <a:pt x="8019409" y="5792777"/>
                  <a:pt x="7989082" y="5848613"/>
                  <a:pt x="8008640" y="5889599"/>
                </a:cubicBezTo>
                <a:cubicBezTo>
                  <a:pt x="8011480" y="5932097"/>
                  <a:pt x="8009486" y="5940901"/>
                  <a:pt x="8013542" y="5989744"/>
                </a:cubicBezTo>
                <a:cubicBezTo>
                  <a:pt x="8022089" y="6020787"/>
                  <a:pt x="7982918" y="6024963"/>
                  <a:pt x="7980757" y="6084926"/>
                </a:cubicBezTo>
                <a:cubicBezTo>
                  <a:pt x="7974117" y="6134231"/>
                  <a:pt x="7999371" y="6240432"/>
                  <a:pt x="7975907" y="6346549"/>
                </a:cubicBezTo>
                <a:cubicBezTo>
                  <a:pt x="7987225" y="6409741"/>
                  <a:pt x="7980509" y="6468689"/>
                  <a:pt x="7974221" y="6527527"/>
                </a:cubicBezTo>
                <a:cubicBezTo>
                  <a:pt x="7955361" y="6585667"/>
                  <a:pt x="7987786" y="6579284"/>
                  <a:pt x="7979135" y="6627129"/>
                </a:cubicBezTo>
                <a:cubicBezTo>
                  <a:pt x="7983057" y="6635153"/>
                  <a:pt x="7984986" y="6697665"/>
                  <a:pt x="7979404" y="6694819"/>
                </a:cubicBezTo>
                <a:cubicBezTo>
                  <a:pt x="7981755" y="6716947"/>
                  <a:pt x="8003903" y="6732844"/>
                  <a:pt x="8009526" y="6765445"/>
                </a:cubicBezTo>
                <a:cubicBezTo>
                  <a:pt x="8011113" y="6776325"/>
                  <a:pt x="8014662" y="6810511"/>
                  <a:pt x="8018211" y="6844697"/>
                </a:cubicBezTo>
                <a:lnTo>
                  <a:pt x="8019608" y="6857999"/>
                </a:lnTo>
                <a:lnTo>
                  <a:pt x="0" y="685799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id="{E6CB19A2-AE86-CEE5-CAC4-22BC4933BD44}"/>
              </a:ext>
            </a:extLst>
          </p:cNvPr>
          <p:cNvSpPr>
            <a:spLocks noGrp="1"/>
          </p:cNvSpPr>
          <p:nvPr>
            <p:ph type="title"/>
          </p:nvPr>
        </p:nvSpPr>
        <p:spPr>
          <a:xfrm>
            <a:off x="1137034" y="609599"/>
            <a:ext cx="6836927" cy="1322888"/>
          </a:xfrm>
        </p:spPr>
        <p:txBody>
          <a:bodyPr>
            <a:normAutofit/>
          </a:bodyPr>
          <a:lstStyle/>
          <a:p>
            <a:r>
              <a:rPr lang="de-DE" dirty="0">
                <a:solidFill>
                  <a:srgbClr val="FF0000"/>
                </a:solidFill>
              </a:rPr>
              <a:t>Angebotsseite</a:t>
            </a:r>
          </a:p>
        </p:txBody>
      </p:sp>
      <p:sp>
        <p:nvSpPr>
          <p:cNvPr id="3" name="Inhaltsplatzhalter 2">
            <a:extLst>
              <a:ext uri="{FF2B5EF4-FFF2-40B4-BE49-F238E27FC236}">
                <a16:creationId xmlns:a16="http://schemas.microsoft.com/office/drawing/2014/main" id="{44FD584D-C800-2267-87CA-B73A6B8A3BC7}"/>
              </a:ext>
            </a:extLst>
          </p:cNvPr>
          <p:cNvSpPr>
            <a:spLocks noGrp="1"/>
          </p:cNvSpPr>
          <p:nvPr>
            <p:ph idx="1"/>
          </p:nvPr>
        </p:nvSpPr>
        <p:spPr>
          <a:xfrm>
            <a:off x="1137034" y="2194101"/>
            <a:ext cx="6433805" cy="3908585"/>
          </a:xfrm>
        </p:spPr>
        <p:txBody>
          <a:bodyPr vert="horz" lIns="91440" tIns="45720" rIns="91440" bIns="45720" rtlCol="0">
            <a:normAutofit lnSpcReduction="10000"/>
          </a:bodyPr>
          <a:lstStyle/>
          <a:p>
            <a:r>
              <a:rPr lang="de-AT" sz="1800" dirty="0">
                <a:latin typeface="Calibri" panose="020F0502020204030204" pitchFamily="34" charset="0"/>
                <a:cs typeface="Times New Roman" panose="02020603050405020304" pitchFamily="18" charset="0"/>
              </a:rPr>
              <a:t>Der Lebensmittelhändler hat allerdings nur eine begrenzte Anzahl an Traubensaft bestellt. Die hohe Nachfrage bei einem sehr niedrigen Preis, kann er gar nicht decken. Er hätte gar nicht ausreichend Flaschen und der niedrige Preis würde die Kosten nicht decken. </a:t>
            </a:r>
          </a:p>
          <a:p>
            <a:r>
              <a:rPr lang="de-AT" sz="1800" dirty="0">
                <a:latin typeface="Calibri" panose="020F0502020204030204" pitchFamily="34" charset="0"/>
                <a:cs typeface="Times New Roman" panose="02020603050405020304" pitchFamily="18" charset="0"/>
              </a:rPr>
              <a:t>Deshalb wäre es sinnvoll, den Saft </a:t>
            </a:r>
            <a:r>
              <a:rPr lang="de-AT" sz="1800" b="1" dirty="0">
                <a:latin typeface="Calibri" panose="020F0502020204030204" pitchFamily="34" charset="0"/>
                <a:cs typeface="Times New Roman" panose="02020603050405020304" pitchFamily="18" charset="0"/>
              </a:rPr>
              <a:t>genau zu jenem Preis </a:t>
            </a:r>
            <a:r>
              <a:rPr lang="de-AT" sz="1800" dirty="0">
                <a:latin typeface="Calibri" panose="020F0502020204030204" pitchFamily="34" charset="0"/>
                <a:cs typeface="Times New Roman" panose="02020603050405020304" pitchFamily="18" charset="0"/>
              </a:rPr>
              <a:t>anzubieten, dass </a:t>
            </a:r>
            <a:r>
              <a:rPr lang="de-AT" sz="1800" b="1" dirty="0">
                <a:latin typeface="Calibri" panose="020F0502020204030204" pitchFamily="34" charset="0"/>
                <a:cs typeface="Times New Roman" panose="02020603050405020304" pitchFamily="18" charset="0"/>
              </a:rPr>
              <a:t>gleich viele Flaschen nachgefragt wie angeboten </a:t>
            </a:r>
            <a:r>
              <a:rPr lang="de-AT" sz="1800" dirty="0">
                <a:latin typeface="Calibri" panose="020F0502020204030204" pitchFamily="34" charset="0"/>
                <a:cs typeface="Times New Roman" panose="02020603050405020304" pitchFamily="18" charset="0"/>
              </a:rPr>
              <a:t>werden. </a:t>
            </a:r>
          </a:p>
          <a:p>
            <a:r>
              <a:rPr lang="de-AT" sz="1800" dirty="0">
                <a:latin typeface="Calibri" panose="020F0502020204030204" pitchFamily="34" charset="0"/>
                <a:cs typeface="Times New Roman" panose="02020603050405020304" pitchFamily="18" charset="0"/>
              </a:rPr>
              <a:t>Um dies ermitteln zu können, muss sich der Lebensmittelhändler überlegen, wie viele Flaschen er bei welchem Preis anbieten möchte. Diese Überlegungen kann er entweder in einer </a:t>
            </a:r>
            <a:r>
              <a:rPr lang="de-AT" sz="1800" b="1" dirty="0">
                <a:latin typeface="Calibri" panose="020F0502020204030204" pitchFamily="34" charset="0"/>
                <a:cs typeface="Times New Roman" panose="02020603050405020304" pitchFamily="18" charset="0"/>
              </a:rPr>
              <a:t>Tabelle</a:t>
            </a:r>
            <a:r>
              <a:rPr lang="de-AT" sz="1800" dirty="0">
                <a:latin typeface="Calibri" panose="020F0502020204030204" pitchFamily="34" charset="0"/>
                <a:cs typeface="Times New Roman" panose="02020603050405020304" pitchFamily="18" charset="0"/>
              </a:rPr>
              <a:t> anführen, oder </a:t>
            </a:r>
            <a:r>
              <a:rPr lang="de-AT" sz="1800" b="1" dirty="0">
                <a:latin typeface="Calibri" panose="020F0502020204030204" pitchFamily="34" charset="0"/>
                <a:cs typeface="Times New Roman" panose="02020603050405020304" pitchFamily="18" charset="0"/>
              </a:rPr>
              <a:t>aufzeichnen</a:t>
            </a:r>
            <a:r>
              <a:rPr lang="de-AT" sz="1800" dirty="0">
                <a:latin typeface="Calibri" panose="020F0502020204030204" pitchFamily="34" charset="0"/>
                <a:cs typeface="Times New Roman" panose="02020603050405020304" pitchFamily="18" charset="0"/>
              </a:rPr>
              <a:t>. </a:t>
            </a:r>
          </a:p>
          <a:p>
            <a:r>
              <a:rPr lang="de-AT" sz="1800" dirty="0">
                <a:latin typeface="Calibri" panose="020F0502020204030204" pitchFamily="34" charset="0"/>
                <a:cs typeface="Times New Roman" panose="02020603050405020304" pitchFamily="18" charset="0"/>
              </a:rPr>
              <a:t>Man nennt die grafische Darstellung des Angebots in einem Preis-Mengen-Diagramm </a:t>
            </a:r>
            <a:r>
              <a:rPr lang="de-AT" sz="1800" b="1" dirty="0">
                <a:latin typeface="Calibri" panose="020F0502020204030204" pitchFamily="34" charset="0"/>
                <a:cs typeface="Times New Roman" panose="02020603050405020304" pitchFamily="18" charset="0"/>
              </a:rPr>
              <a:t>Angebotskurve</a:t>
            </a:r>
            <a:r>
              <a:rPr lang="de-AT" sz="1800" dirty="0">
                <a:latin typeface="Calibri" panose="020F0502020204030204" pitchFamily="34" charset="0"/>
                <a:cs typeface="Times New Roman" panose="02020603050405020304" pitchFamily="18" charset="0"/>
              </a:rPr>
              <a:t>. </a:t>
            </a:r>
          </a:p>
          <a:p>
            <a:endParaRPr lang="de-AT" sz="1800" dirty="0">
              <a:latin typeface="Calibri" panose="020F0502020204030204" pitchFamily="34" charset="0"/>
              <a:cs typeface="Times New Roman" panose="02020603050405020304" pitchFamily="18" charset="0"/>
            </a:endParaRPr>
          </a:p>
          <a:p>
            <a:endParaRPr lang="de-DE" sz="1800" dirty="0">
              <a:latin typeface="Calibri" panose="020F0502020204030204" pitchFamily="34" charset="0"/>
              <a:cs typeface="Times New Roman" panose="02020603050405020304" pitchFamily="18" charset="0"/>
            </a:endParaRPr>
          </a:p>
        </p:txBody>
      </p:sp>
      <p:pic>
        <p:nvPicPr>
          <p:cNvPr id="6" name="Bild 1" descr="weintrauben_02_dauni.jpg">
            <a:extLst>
              <a:ext uri="{FF2B5EF4-FFF2-40B4-BE49-F238E27FC236}">
                <a16:creationId xmlns:a16="http://schemas.microsoft.com/office/drawing/2014/main" id="{21E63401-2308-787B-240E-1BD649C698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16352" y="4795838"/>
            <a:ext cx="1566620" cy="915650"/>
          </a:xfrm>
          <a:prstGeom prst="rect">
            <a:avLst/>
          </a:prstGeom>
        </p:spPr>
      </p:pic>
      <p:pic>
        <p:nvPicPr>
          <p:cNvPr id="7" name="Grafik 6" descr="Ein Bild, das Glasflasche, Drink, Wein, Weinflasche enthält.&#10;&#10;Automatisch generierte Beschreibung">
            <a:extLst>
              <a:ext uri="{FF2B5EF4-FFF2-40B4-BE49-F238E27FC236}">
                <a16:creationId xmlns:a16="http://schemas.microsoft.com/office/drawing/2014/main" id="{7DF3568A-BFA6-17D5-7019-D7ACA3E0B961}"/>
              </a:ext>
            </a:extLst>
          </p:cNvPr>
          <p:cNvPicPr>
            <a:picLocks noChangeAspect="1"/>
          </p:cNvPicPr>
          <p:nvPr/>
        </p:nvPicPr>
        <p:blipFill>
          <a:blip r:embed="rId3"/>
          <a:stretch>
            <a:fillRect/>
          </a:stretch>
        </p:blipFill>
        <p:spPr>
          <a:xfrm>
            <a:off x="10178805" y="3497152"/>
            <a:ext cx="540496" cy="1671636"/>
          </a:xfrm>
          <a:prstGeom prst="rect">
            <a:avLst/>
          </a:prstGeom>
        </p:spPr>
      </p:pic>
      <p:sp>
        <p:nvSpPr>
          <p:cNvPr id="8" name="Foliennummernplatzhalter 7">
            <a:extLst>
              <a:ext uri="{FF2B5EF4-FFF2-40B4-BE49-F238E27FC236}">
                <a16:creationId xmlns:a16="http://schemas.microsoft.com/office/drawing/2014/main" id="{485B10F4-D08D-ED9F-BEAD-F5E42BB10B6F}"/>
              </a:ext>
            </a:extLst>
          </p:cNvPr>
          <p:cNvSpPr>
            <a:spLocks noGrp="1"/>
          </p:cNvSpPr>
          <p:nvPr>
            <p:ph type="sldNum" sz="quarter" idx="12"/>
          </p:nvPr>
        </p:nvSpPr>
        <p:spPr/>
        <p:txBody>
          <a:bodyPr/>
          <a:lstStyle/>
          <a:p>
            <a:fld id="{6E3410CA-0731-5848-9586-6545443EC970}" type="slidenum">
              <a:rPr lang="de-DE" smtClean="0"/>
              <a:t>4</a:t>
            </a:fld>
            <a:endParaRPr lang="de-DE"/>
          </a:p>
        </p:txBody>
      </p:sp>
    </p:spTree>
    <p:extLst>
      <p:ext uri="{BB962C8B-B14F-4D97-AF65-F5344CB8AC3E}">
        <p14:creationId xmlns:p14="http://schemas.microsoft.com/office/powerpoint/2010/main" val="1176831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Line 2"/>
          <p:cNvSpPr>
            <a:spLocks noChangeShapeType="1"/>
          </p:cNvSpPr>
          <p:nvPr/>
        </p:nvSpPr>
        <p:spPr bwMode="auto">
          <a:xfrm>
            <a:off x="3000376" y="1557338"/>
            <a:ext cx="6335713"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4756" name="Line 4"/>
          <p:cNvSpPr>
            <a:spLocks noChangeShapeType="1"/>
          </p:cNvSpPr>
          <p:nvPr/>
        </p:nvSpPr>
        <p:spPr bwMode="auto">
          <a:xfrm>
            <a:off x="4065588" y="5157789"/>
            <a:ext cx="0" cy="719137"/>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4757" name="Line 5"/>
          <p:cNvSpPr>
            <a:spLocks noChangeShapeType="1"/>
          </p:cNvSpPr>
          <p:nvPr/>
        </p:nvSpPr>
        <p:spPr bwMode="auto">
          <a:xfrm>
            <a:off x="5145088" y="4610100"/>
            <a:ext cx="0" cy="129540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4758" name="Line 6"/>
          <p:cNvSpPr>
            <a:spLocks noChangeShapeType="1"/>
          </p:cNvSpPr>
          <p:nvPr/>
        </p:nvSpPr>
        <p:spPr bwMode="auto">
          <a:xfrm>
            <a:off x="6226175" y="3962400"/>
            <a:ext cx="0" cy="1944688"/>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4759" name="Line 7"/>
          <p:cNvSpPr>
            <a:spLocks noChangeShapeType="1"/>
          </p:cNvSpPr>
          <p:nvPr/>
        </p:nvSpPr>
        <p:spPr bwMode="auto">
          <a:xfrm>
            <a:off x="7305675" y="3141663"/>
            <a:ext cx="0" cy="2735262"/>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4760" name="Line 8"/>
          <p:cNvSpPr>
            <a:spLocks noChangeShapeType="1"/>
          </p:cNvSpPr>
          <p:nvPr/>
        </p:nvSpPr>
        <p:spPr bwMode="auto">
          <a:xfrm>
            <a:off x="8386763" y="2349501"/>
            <a:ext cx="0" cy="3527425"/>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4761" name="Line 9"/>
          <p:cNvSpPr>
            <a:spLocks noChangeShapeType="1"/>
          </p:cNvSpPr>
          <p:nvPr/>
        </p:nvSpPr>
        <p:spPr bwMode="auto">
          <a:xfrm flipH="1">
            <a:off x="3000375" y="3141663"/>
            <a:ext cx="4319588"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4762" name="Line 10"/>
          <p:cNvSpPr>
            <a:spLocks noChangeShapeType="1"/>
          </p:cNvSpPr>
          <p:nvPr/>
        </p:nvSpPr>
        <p:spPr bwMode="auto">
          <a:xfrm flipH="1">
            <a:off x="3000376" y="2319338"/>
            <a:ext cx="5400675"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4763" name="Line 11"/>
          <p:cNvSpPr>
            <a:spLocks noChangeShapeType="1"/>
          </p:cNvSpPr>
          <p:nvPr/>
        </p:nvSpPr>
        <p:spPr bwMode="auto">
          <a:xfrm>
            <a:off x="3000375" y="5114925"/>
            <a:ext cx="1079500"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4764" name="Line 12"/>
          <p:cNvSpPr>
            <a:spLocks noChangeShapeType="1"/>
          </p:cNvSpPr>
          <p:nvPr/>
        </p:nvSpPr>
        <p:spPr bwMode="auto">
          <a:xfrm flipH="1">
            <a:off x="3014663" y="4624388"/>
            <a:ext cx="2087562"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4765" name="Line 13"/>
          <p:cNvSpPr>
            <a:spLocks noChangeShapeType="1"/>
          </p:cNvSpPr>
          <p:nvPr/>
        </p:nvSpPr>
        <p:spPr bwMode="auto">
          <a:xfrm flipH="1">
            <a:off x="3000375" y="3948113"/>
            <a:ext cx="3240088"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grpSp>
        <p:nvGrpSpPr>
          <p:cNvPr id="74766" name="Group 14"/>
          <p:cNvGrpSpPr>
            <a:grpSpLocks/>
          </p:cNvGrpSpPr>
          <p:nvPr/>
        </p:nvGrpSpPr>
        <p:grpSpPr bwMode="auto">
          <a:xfrm>
            <a:off x="2855913" y="1123950"/>
            <a:ext cx="6210300" cy="4897438"/>
            <a:chOff x="748" y="527"/>
            <a:chExt cx="3912" cy="3085"/>
          </a:xfrm>
        </p:grpSpPr>
        <p:sp>
          <p:nvSpPr>
            <p:cNvPr id="74767" name="Line 15"/>
            <p:cNvSpPr>
              <a:spLocks noChangeShapeType="1"/>
            </p:cNvSpPr>
            <p:nvPr/>
          </p:nvSpPr>
          <p:spPr bwMode="auto">
            <a:xfrm flipV="1">
              <a:off x="850" y="527"/>
              <a:ext cx="0" cy="3004"/>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4768" name="Line 16"/>
            <p:cNvSpPr>
              <a:spLocks noChangeShapeType="1"/>
            </p:cNvSpPr>
            <p:nvPr/>
          </p:nvSpPr>
          <p:spPr bwMode="auto">
            <a:xfrm rot="5400000" flipV="1">
              <a:off x="2755" y="1605"/>
              <a:ext cx="0" cy="3811"/>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4769" name="Line 17"/>
            <p:cNvSpPr>
              <a:spLocks noChangeShapeType="1"/>
            </p:cNvSpPr>
            <p:nvPr/>
          </p:nvSpPr>
          <p:spPr bwMode="auto">
            <a:xfrm flipH="1">
              <a:off x="748" y="2840"/>
              <a:ext cx="91"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4770" name="Line 18"/>
            <p:cNvSpPr>
              <a:spLocks noChangeShapeType="1"/>
            </p:cNvSpPr>
            <p:nvPr/>
          </p:nvSpPr>
          <p:spPr bwMode="auto">
            <a:xfrm flipH="1">
              <a:off x="748" y="2160"/>
              <a:ext cx="91"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4771" name="Line 19"/>
            <p:cNvSpPr>
              <a:spLocks noChangeShapeType="1"/>
            </p:cNvSpPr>
            <p:nvPr/>
          </p:nvSpPr>
          <p:spPr bwMode="auto">
            <a:xfrm flipH="1">
              <a:off x="748" y="1480"/>
              <a:ext cx="91"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4772" name="Line 20"/>
            <p:cNvSpPr>
              <a:spLocks noChangeShapeType="1"/>
            </p:cNvSpPr>
            <p:nvPr/>
          </p:nvSpPr>
          <p:spPr bwMode="auto">
            <a:xfrm flipH="1">
              <a:off x="748" y="799"/>
              <a:ext cx="91"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4773" name="Line 21"/>
            <p:cNvSpPr>
              <a:spLocks noChangeShapeType="1"/>
            </p:cNvSpPr>
            <p:nvPr/>
          </p:nvSpPr>
          <p:spPr bwMode="auto">
            <a:xfrm rot="16200000" flipH="1">
              <a:off x="1464" y="3558"/>
              <a:ext cx="91"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4774" name="Line 22"/>
            <p:cNvSpPr>
              <a:spLocks noChangeShapeType="1"/>
            </p:cNvSpPr>
            <p:nvPr/>
          </p:nvSpPr>
          <p:spPr bwMode="auto">
            <a:xfrm rot="16200000" flipH="1">
              <a:off x="2144" y="3567"/>
              <a:ext cx="91"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4775" name="Line 23"/>
            <p:cNvSpPr>
              <a:spLocks noChangeShapeType="1"/>
            </p:cNvSpPr>
            <p:nvPr/>
          </p:nvSpPr>
          <p:spPr bwMode="auto">
            <a:xfrm rot="16200000" flipH="1">
              <a:off x="2824" y="3567"/>
              <a:ext cx="91"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4776" name="Line 24"/>
            <p:cNvSpPr>
              <a:spLocks noChangeShapeType="1"/>
            </p:cNvSpPr>
            <p:nvPr/>
          </p:nvSpPr>
          <p:spPr bwMode="auto">
            <a:xfrm rot="16200000" flipH="1">
              <a:off x="3504" y="3567"/>
              <a:ext cx="91"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4777" name="Line 25"/>
            <p:cNvSpPr>
              <a:spLocks noChangeShapeType="1"/>
            </p:cNvSpPr>
            <p:nvPr/>
          </p:nvSpPr>
          <p:spPr bwMode="auto">
            <a:xfrm rot="16200000" flipH="1">
              <a:off x="4184" y="3567"/>
              <a:ext cx="91"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grpSp>
      <p:sp>
        <p:nvSpPr>
          <p:cNvPr id="74779" name="Text Box 27"/>
          <p:cNvSpPr txBox="1">
            <a:spLocks noChangeArrowheads="1"/>
          </p:cNvSpPr>
          <p:nvPr/>
        </p:nvSpPr>
        <p:spPr bwMode="auto">
          <a:xfrm>
            <a:off x="1755775" y="901701"/>
            <a:ext cx="1085850" cy="366713"/>
          </a:xfrm>
          <a:prstGeom prst="rect">
            <a:avLst/>
          </a:prstGeom>
          <a:solidFill>
            <a:srgbClr val="EAEAEA"/>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b="1">
                <a:latin typeface="Arial" charset="0"/>
              </a:rPr>
              <a:t>Preis (€)</a:t>
            </a:r>
          </a:p>
        </p:txBody>
      </p:sp>
      <p:sp>
        <p:nvSpPr>
          <p:cNvPr id="74780" name="Text Box 28"/>
          <p:cNvSpPr txBox="1">
            <a:spLocks noChangeArrowheads="1"/>
          </p:cNvSpPr>
          <p:nvPr/>
        </p:nvSpPr>
        <p:spPr bwMode="auto">
          <a:xfrm>
            <a:off x="8975725" y="6092825"/>
            <a:ext cx="2133918" cy="369332"/>
          </a:xfrm>
          <a:prstGeom prst="rect">
            <a:avLst/>
          </a:prstGeom>
          <a:solidFill>
            <a:srgbClr val="EAEAEA"/>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b="1" dirty="0">
                <a:latin typeface="Arial" charset="0"/>
              </a:rPr>
              <a:t>Menge (Flaschen)</a:t>
            </a:r>
          </a:p>
        </p:txBody>
      </p:sp>
      <p:sp>
        <p:nvSpPr>
          <p:cNvPr id="74781" name="Text Box 29"/>
          <p:cNvSpPr txBox="1">
            <a:spLocks noChangeArrowheads="1"/>
          </p:cNvSpPr>
          <p:nvPr/>
        </p:nvSpPr>
        <p:spPr bwMode="auto">
          <a:xfrm>
            <a:off x="2332038" y="4595813"/>
            <a:ext cx="45085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b="1">
                <a:latin typeface="Arial" charset="0"/>
              </a:rPr>
              <a:t>1,-</a:t>
            </a:r>
          </a:p>
        </p:txBody>
      </p:sp>
      <p:sp>
        <p:nvSpPr>
          <p:cNvPr id="74782" name="Text Box 30"/>
          <p:cNvSpPr txBox="1">
            <a:spLocks noChangeArrowheads="1"/>
          </p:cNvSpPr>
          <p:nvPr/>
        </p:nvSpPr>
        <p:spPr bwMode="auto">
          <a:xfrm>
            <a:off x="2336800" y="2443163"/>
            <a:ext cx="45085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b="1">
                <a:latin typeface="Arial" charset="0"/>
              </a:rPr>
              <a:t>3,-</a:t>
            </a:r>
          </a:p>
        </p:txBody>
      </p:sp>
      <p:sp>
        <p:nvSpPr>
          <p:cNvPr id="74783" name="Text Box 31"/>
          <p:cNvSpPr txBox="1">
            <a:spLocks noChangeArrowheads="1"/>
          </p:cNvSpPr>
          <p:nvPr/>
        </p:nvSpPr>
        <p:spPr bwMode="auto">
          <a:xfrm>
            <a:off x="2336800" y="3516313"/>
            <a:ext cx="45085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b="1">
                <a:latin typeface="Arial" charset="0"/>
              </a:rPr>
              <a:t>2,-</a:t>
            </a:r>
          </a:p>
        </p:txBody>
      </p:sp>
      <p:sp>
        <p:nvSpPr>
          <p:cNvPr id="74784" name="Text Box 32"/>
          <p:cNvSpPr txBox="1">
            <a:spLocks noChangeArrowheads="1"/>
          </p:cNvSpPr>
          <p:nvPr/>
        </p:nvSpPr>
        <p:spPr bwMode="auto">
          <a:xfrm>
            <a:off x="2336800" y="1341438"/>
            <a:ext cx="45085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b="1">
                <a:latin typeface="Arial" charset="0"/>
              </a:rPr>
              <a:t>4,-</a:t>
            </a:r>
          </a:p>
        </p:txBody>
      </p:sp>
      <p:sp>
        <p:nvSpPr>
          <p:cNvPr id="74785" name="Text Box 33"/>
          <p:cNvSpPr txBox="1">
            <a:spLocks noChangeArrowheads="1"/>
          </p:cNvSpPr>
          <p:nvPr/>
        </p:nvSpPr>
        <p:spPr bwMode="auto">
          <a:xfrm>
            <a:off x="2192338" y="5127626"/>
            <a:ext cx="628650" cy="366713"/>
          </a:xfrm>
          <a:prstGeom prst="rect">
            <a:avLst/>
          </a:prstGeom>
          <a:noFill/>
          <a:ln>
            <a:noFill/>
          </a:ln>
          <a:effectLst/>
          <a:extLst>
            <a:ext uri="{909E8E84-426E-40dd-AFC4-6F175D3DCCD1}">
              <a14:hiddenFill xmlns:a14="http://schemas.microsoft.com/office/drawing/2010/main" xmlns="">
                <a:solidFill>
                  <a:srgbClr val="0000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b="1" dirty="0">
                <a:solidFill>
                  <a:srgbClr val="FF3300"/>
                </a:solidFill>
                <a:latin typeface="Arial" charset="0"/>
              </a:rPr>
              <a:t>0,50</a:t>
            </a:r>
          </a:p>
        </p:txBody>
      </p:sp>
      <p:sp>
        <p:nvSpPr>
          <p:cNvPr id="74786" name="Line 34"/>
          <p:cNvSpPr>
            <a:spLocks noChangeShapeType="1"/>
          </p:cNvSpPr>
          <p:nvPr/>
        </p:nvSpPr>
        <p:spPr bwMode="auto">
          <a:xfrm>
            <a:off x="2855913" y="5314950"/>
            <a:ext cx="14446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4787" name="Text Box 35"/>
          <p:cNvSpPr txBox="1">
            <a:spLocks noChangeArrowheads="1"/>
          </p:cNvSpPr>
          <p:nvPr/>
        </p:nvSpPr>
        <p:spPr bwMode="auto">
          <a:xfrm>
            <a:off x="3790950" y="6040438"/>
            <a:ext cx="43815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b="1">
                <a:latin typeface="Arial" charset="0"/>
              </a:rPr>
              <a:t>20</a:t>
            </a:r>
          </a:p>
        </p:txBody>
      </p:sp>
      <p:sp>
        <p:nvSpPr>
          <p:cNvPr id="74788" name="Text Box 36"/>
          <p:cNvSpPr txBox="1">
            <a:spLocks noChangeArrowheads="1"/>
          </p:cNvSpPr>
          <p:nvPr/>
        </p:nvSpPr>
        <p:spPr bwMode="auto">
          <a:xfrm>
            <a:off x="4900613" y="6035676"/>
            <a:ext cx="4381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b="1">
                <a:latin typeface="Arial" charset="0"/>
              </a:rPr>
              <a:t>30</a:t>
            </a:r>
          </a:p>
        </p:txBody>
      </p:sp>
      <p:sp>
        <p:nvSpPr>
          <p:cNvPr id="74789" name="Freeform 37"/>
          <p:cNvSpPr>
            <a:spLocks/>
          </p:cNvSpPr>
          <p:nvPr/>
        </p:nvSpPr>
        <p:spPr bwMode="auto">
          <a:xfrm>
            <a:off x="3000376" y="1557338"/>
            <a:ext cx="6335713" cy="3757612"/>
          </a:xfrm>
          <a:custGeom>
            <a:avLst/>
            <a:gdLst>
              <a:gd name="T0" fmla="*/ 0 w 3265"/>
              <a:gd name="T1" fmla="*/ 2358 h 2358"/>
              <a:gd name="T2" fmla="*/ 589 w 3265"/>
              <a:gd name="T3" fmla="*/ 2222 h 2358"/>
              <a:gd name="T4" fmla="*/ 1134 w 3265"/>
              <a:gd name="T5" fmla="*/ 1905 h 2358"/>
              <a:gd name="T6" fmla="*/ 1769 w 3265"/>
              <a:gd name="T7" fmla="*/ 1406 h 2358"/>
              <a:gd name="T8" fmla="*/ 3265 w 3265"/>
              <a:gd name="T9" fmla="*/ 0 h 2358"/>
            </a:gdLst>
            <a:ahLst/>
            <a:cxnLst>
              <a:cxn ang="0">
                <a:pos x="T0" y="T1"/>
              </a:cxn>
              <a:cxn ang="0">
                <a:pos x="T2" y="T3"/>
              </a:cxn>
              <a:cxn ang="0">
                <a:pos x="T4" y="T5"/>
              </a:cxn>
              <a:cxn ang="0">
                <a:pos x="T6" y="T7"/>
              </a:cxn>
              <a:cxn ang="0">
                <a:pos x="T8" y="T9"/>
              </a:cxn>
            </a:cxnLst>
            <a:rect l="0" t="0" r="r" b="b"/>
            <a:pathLst>
              <a:path w="3265" h="2358">
                <a:moveTo>
                  <a:pt x="0" y="2358"/>
                </a:moveTo>
                <a:cubicBezTo>
                  <a:pt x="200" y="2328"/>
                  <a:pt x="400" y="2298"/>
                  <a:pt x="589" y="2222"/>
                </a:cubicBezTo>
                <a:cubicBezTo>
                  <a:pt x="778" y="2146"/>
                  <a:pt x="937" y="2041"/>
                  <a:pt x="1134" y="1905"/>
                </a:cubicBezTo>
                <a:cubicBezTo>
                  <a:pt x="1331" y="1769"/>
                  <a:pt x="1414" y="1723"/>
                  <a:pt x="1769" y="1406"/>
                </a:cubicBezTo>
                <a:cubicBezTo>
                  <a:pt x="2124" y="1089"/>
                  <a:pt x="2985" y="272"/>
                  <a:pt x="3265" y="0"/>
                </a:cubicBezTo>
              </a:path>
            </a:pathLst>
          </a:custGeom>
          <a:noFill/>
          <a:ln w="31750">
            <a:solidFill>
              <a:srgbClr val="FF33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4790" name="Text Box 38"/>
          <p:cNvSpPr txBox="1">
            <a:spLocks noChangeArrowheads="1"/>
          </p:cNvSpPr>
          <p:nvPr/>
        </p:nvSpPr>
        <p:spPr bwMode="auto">
          <a:xfrm>
            <a:off x="6018213" y="6035676"/>
            <a:ext cx="4381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b="1">
                <a:latin typeface="Arial" charset="0"/>
              </a:rPr>
              <a:t>40</a:t>
            </a:r>
          </a:p>
        </p:txBody>
      </p:sp>
      <p:sp>
        <p:nvSpPr>
          <p:cNvPr id="74791" name="Text Box 39"/>
          <p:cNvSpPr txBox="1">
            <a:spLocks noChangeArrowheads="1"/>
          </p:cNvSpPr>
          <p:nvPr/>
        </p:nvSpPr>
        <p:spPr bwMode="auto">
          <a:xfrm>
            <a:off x="7097713" y="6029326"/>
            <a:ext cx="4381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b="1">
                <a:latin typeface="Arial" charset="0"/>
              </a:rPr>
              <a:t>50</a:t>
            </a:r>
          </a:p>
        </p:txBody>
      </p:sp>
      <p:sp>
        <p:nvSpPr>
          <p:cNvPr id="74792" name="Text Box 40"/>
          <p:cNvSpPr txBox="1">
            <a:spLocks noChangeArrowheads="1"/>
          </p:cNvSpPr>
          <p:nvPr/>
        </p:nvSpPr>
        <p:spPr bwMode="auto">
          <a:xfrm>
            <a:off x="8178800" y="6035676"/>
            <a:ext cx="4381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b="1">
                <a:latin typeface="Arial" charset="0"/>
              </a:rPr>
              <a:t>60</a:t>
            </a:r>
          </a:p>
        </p:txBody>
      </p:sp>
      <p:sp>
        <p:nvSpPr>
          <p:cNvPr id="74793" name="Oval 41"/>
          <p:cNvSpPr>
            <a:spLocks noChangeArrowheads="1"/>
          </p:cNvSpPr>
          <p:nvPr/>
        </p:nvSpPr>
        <p:spPr bwMode="auto">
          <a:xfrm>
            <a:off x="3997326" y="5043489"/>
            <a:ext cx="144463" cy="142875"/>
          </a:xfrm>
          <a:prstGeom prst="ellipse">
            <a:avLst/>
          </a:prstGeom>
          <a:solidFill>
            <a:srgbClr val="FF33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de-DE"/>
          </a:p>
        </p:txBody>
      </p:sp>
      <p:sp>
        <p:nvSpPr>
          <p:cNvPr id="74794" name="Oval 42"/>
          <p:cNvSpPr>
            <a:spLocks noChangeArrowheads="1"/>
          </p:cNvSpPr>
          <p:nvPr/>
        </p:nvSpPr>
        <p:spPr bwMode="auto">
          <a:xfrm>
            <a:off x="5068888" y="4552951"/>
            <a:ext cx="144462" cy="142875"/>
          </a:xfrm>
          <a:prstGeom prst="ellipse">
            <a:avLst/>
          </a:prstGeom>
          <a:solidFill>
            <a:srgbClr val="FF33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de-DE"/>
          </a:p>
        </p:txBody>
      </p:sp>
      <p:sp>
        <p:nvSpPr>
          <p:cNvPr id="74795" name="Oval 43"/>
          <p:cNvSpPr>
            <a:spLocks noChangeArrowheads="1"/>
          </p:cNvSpPr>
          <p:nvPr/>
        </p:nvSpPr>
        <p:spPr bwMode="auto">
          <a:xfrm>
            <a:off x="6148388" y="3879851"/>
            <a:ext cx="144462" cy="142875"/>
          </a:xfrm>
          <a:prstGeom prst="ellipse">
            <a:avLst/>
          </a:prstGeom>
          <a:solidFill>
            <a:srgbClr val="FF33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de-DE"/>
          </a:p>
        </p:txBody>
      </p:sp>
      <p:sp>
        <p:nvSpPr>
          <p:cNvPr id="74796" name="Oval 44"/>
          <p:cNvSpPr>
            <a:spLocks noChangeArrowheads="1"/>
          </p:cNvSpPr>
          <p:nvPr/>
        </p:nvSpPr>
        <p:spPr bwMode="auto">
          <a:xfrm>
            <a:off x="7246938" y="3068639"/>
            <a:ext cx="144462" cy="142875"/>
          </a:xfrm>
          <a:prstGeom prst="ellipse">
            <a:avLst/>
          </a:prstGeom>
          <a:solidFill>
            <a:srgbClr val="FF33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de-DE"/>
          </a:p>
        </p:txBody>
      </p:sp>
      <p:sp>
        <p:nvSpPr>
          <p:cNvPr id="74797" name="Oval 45"/>
          <p:cNvSpPr>
            <a:spLocks noChangeArrowheads="1"/>
          </p:cNvSpPr>
          <p:nvPr/>
        </p:nvSpPr>
        <p:spPr bwMode="auto">
          <a:xfrm>
            <a:off x="8318501" y="2247901"/>
            <a:ext cx="144463" cy="142875"/>
          </a:xfrm>
          <a:prstGeom prst="ellipse">
            <a:avLst/>
          </a:prstGeom>
          <a:solidFill>
            <a:srgbClr val="FF33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de-DE"/>
          </a:p>
        </p:txBody>
      </p:sp>
      <p:sp>
        <p:nvSpPr>
          <p:cNvPr id="74798" name="AutoShape 46"/>
          <p:cNvSpPr>
            <a:spLocks/>
          </p:cNvSpPr>
          <p:nvPr/>
        </p:nvSpPr>
        <p:spPr bwMode="auto">
          <a:xfrm flipH="1">
            <a:off x="2711451" y="5300663"/>
            <a:ext cx="360363" cy="576262"/>
          </a:xfrm>
          <a:prstGeom prst="rightBrace">
            <a:avLst>
              <a:gd name="adj1" fmla="val 13326"/>
              <a:gd name="adj2" fmla="val 50000"/>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de-DE"/>
          </a:p>
        </p:txBody>
      </p:sp>
      <p:sp>
        <p:nvSpPr>
          <p:cNvPr id="74799" name="Text Box 47"/>
          <p:cNvSpPr txBox="1">
            <a:spLocks noChangeArrowheads="1"/>
          </p:cNvSpPr>
          <p:nvPr/>
        </p:nvSpPr>
        <p:spPr bwMode="auto">
          <a:xfrm>
            <a:off x="1674814" y="5473700"/>
            <a:ext cx="1069975"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sz="1200" dirty="0">
                <a:latin typeface="Arial" charset="0"/>
              </a:rPr>
              <a:t>kein Angebot</a:t>
            </a:r>
          </a:p>
        </p:txBody>
      </p:sp>
      <p:pic>
        <p:nvPicPr>
          <p:cNvPr id="2" name="Bild 1" descr="weintrauben_02_dauni.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16352" y="4795838"/>
            <a:ext cx="1566620" cy="915650"/>
          </a:xfrm>
          <a:prstGeom prst="rect">
            <a:avLst/>
          </a:prstGeom>
        </p:spPr>
      </p:pic>
      <p:pic>
        <p:nvPicPr>
          <p:cNvPr id="4" name="Grafik 3" descr="Ein Bild, das Glasflasche, Drink, Wein, Weinflasche enthält.&#10;&#10;Automatisch generierte Beschreibung">
            <a:extLst>
              <a:ext uri="{FF2B5EF4-FFF2-40B4-BE49-F238E27FC236}">
                <a16:creationId xmlns:a16="http://schemas.microsoft.com/office/drawing/2014/main" id="{BE4D8852-CF7E-E235-B5F8-7FC4FB104448}"/>
              </a:ext>
            </a:extLst>
          </p:cNvPr>
          <p:cNvPicPr>
            <a:picLocks noChangeAspect="1"/>
          </p:cNvPicPr>
          <p:nvPr/>
        </p:nvPicPr>
        <p:blipFill>
          <a:blip r:embed="rId4"/>
          <a:stretch>
            <a:fillRect/>
          </a:stretch>
        </p:blipFill>
        <p:spPr>
          <a:xfrm>
            <a:off x="10178805" y="3497152"/>
            <a:ext cx="540496" cy="1671636"/>
          </a:xfrm>
          <a:prstGeom prst="rect">
            <a:avLst/>
          </a:prstGeom>
        </p:spPr>
      </p:pic>
      <p:sp>
        <p:nvSpPr>
          <p:cNvPr id="3" name="Titel 1">
            <a:extLst>
              <a:ext uri="{FF2B5EF4-FFF2-40B4-BE49-F238E27FC236}">
                <a16:creationId xmlns:a16="http://schemas.microsoft.com/office/drawing/2014/main" id="{BEB69FA0-1E10-FDF2-7754-A98D2FACECC6}"/>
              </a:ext>
            </a:extLst>
          </p:cNvPr>
          <p:cNvSpPr txBox="1">
            <a:spLocks/>
          </p:cNvSpPr>
          <p:nvPr/>
        </p:nvSpPr>
        <p:spPr>
          <a:xfrm>
            <a:off x="1137034" y="609599"/>
            <a:ext cx="10567286" cy="132288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DE" dirty="0">
                <a:solidFill>
                  <a:srgbClr val="FF0000"/>
                </a:solidFill>
              </a:rPr>
              <a:t>Angebotskurve</a:t>
            </a:r>
          </a:p>
        </p:txBody>
      </p:sp>
      <p:sp>
        <p:nvSpPr>
          <p:cNvPr id="5" name="Foliennummernplatzhalter 4">
            <a:extLst>
              <a:ext uri="{FF2B5EF4-FFF2-40B4-BE49-F238E27FC236}">
                <a16:creationId xmlns:a16="http://schemas.microsoft.com/office/drawing/2014/main" id="{62091D22-6637-1D95-F313-3CCFDC3881FA}"/>
              </a:ext>
            </a:extLst>
          </p:cNvPr>
          <p:cNvSpPr>
            <a:spLocks noGrp="1"/>
          </p:cNvSpPr>
          <p:nvPr>
            <p:ph type="sldNum" sz="quarter" idx="12"/>
          </p:nvPr>
        </p:nvSpPr>
        <p:spPr/>
        <p:txBody>
          <a:bodyPr/>
          <a:lstStyle/>
          <a:p>
            <a:fld id="{6E3410CA-0731-5848-9586-6545443EC970}" type="slidenum">
              <a:rPr lang="de-DE" smtClean="0"/>
              <a:t>5</a:t>
            </a:fld>
            <a:endParaRPr lang="de-DE"/>
          </a:p>
        </p:txBody>
      </p:sp>
    </p:spTree>
    <p:extLst>
      <p:ext uri="{BB962C8B-B14F-4D97-AF65-F5344CB8AC3E}">
        <p14:creationId xmlns:p14="http://schemas.microsoft.com/office/powerpoint/2010/main" val="3579282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79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476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475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479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476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475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479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475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476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479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475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476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479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476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476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478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478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4798"/>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747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6" grpId="0" animBg="1"/>
      <p:bldP spid="74757" grpId="0" animBg="1"/>
      <p:bldP spid="74758" grpId="0" animBg="1"/>
      <p:bldP spid="74759" grpId="0" animBg="1"/>
      <p:bldP spid="74760" grpId="0" animBg="1"/>
      <p:bldP spid="74761" grpId="0" animBg="1"/>
      <p:bldP spid="74762" grpId="0" animBg="1"/>
      <p:bldP spid="74763" grpId="0" animBg="1"/>
      <p:bldP spid="74764" grpId="0" animBg="1"/>
      <p:bldP spid="74765" grpId="0" animBg="1"/>
      <p:bldP spid="74785" grpId="0"/>
      <p:bldP spid="74789" grpId="0" animBg="1"/>
      <p:bldP spid="74793" grpId="0" animBg="1"/>
      <p:bldP spid="74794" grpId="0" animBg="1"/>
      <p:bldP spid="74795" grpId="0" animBg="1"/>
      <p:bldP spid="74796" grpId="0" animBg="1"/>
      <p:bldP spid="74797" grpId="0" animBg="1"/>
      <p:bldP spid="74798" grpId="0" animBg="1"/>
      <p:bldP spid="74799"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741393E-C764-4C6F-8886-35CFF2E483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390890DC-37FF-4B49-BD4C-FE4232F69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52708" cy="6858000"/>
          </a:xfrm>
          <a:custGeom>
            <a:avLst/>
            <a:gdLst>
              <a:gd name="connsiteX0" fmla="*/ 0 w 5552708"/>
              <a:gd name="connsiteY0" fmla="*/ 0 h 6858000"/>
              <a:gd name="connsiteX1" fmla="*/ 5443651 w 5552708"/>
              <a:gd name="connsiteY1" fmla="*/ 0 h 6858000"/>
              <a:gd name="connsiteX2" fmla="*/ 5443781 w 5552708"/>
              <a:gd name="connsiteY2" fmla="*/ 512 h 6858000"/>
              <a:gd name="connsiteX3" fmla="*/ 5444033 w 5552708"/>
              <a:gd name="connsiteY3" fmla="*/ 20501 h 6858000"/>
              <a:gd name="connsiteX4" fmla="*/ 5439390 w 5552708"/>
              <a:gd name="connsiteY4" fmla="*/ 44768 h 6858000"/>
              <a:gd name="connsiteX5" fmla="*/ 5443913 w 5552708"/>
              <a:gd name="connsiteY5" fmla="*/ 104988 h 6858000"/>
              <a:gd name="connsiteX6" fmla="*/ 5458241 w 5552708"/>
              <a:gd name="connsiteY6" fmla="*/ 204162 h 6858000"/>
              <a:gd name="connsiteX7" fmla="*/ 5459763 w 5552708"/>
              <a:gd name="connsiteY7" fmla="*/ 225360 h 6858000"/>
              <a:gd name="connsiteX8" fmla="*/ 5454996 w 5552708"/>
              <a:gd name="connsiteY8" fmla="*/ 243902 h 6858000"/>
              <a:gd name="connsiteX9" fmla="*/ 5448597 w 5552708"/>
              <a:gd name="connsiteY9" fmla="*/ 248483 h 6858000"/>
              <a:gd name="connsiteX10" fmla="*/ 5448458 w 5552708"/>
              <a:gd name="connsiteY10" fmla="*/ 260196 h 6858000"/>
              <a:gd name="connsiteX11" fmla="*/ 5447150 w 5552708"/>
              <a:gd name="connsiteY11" fmla="*/ 263377 h 6858000"/>
              <a:gd name="connsiteX12" fmla="*/ 5459187 w 5552708"/>
              <a:gd name="connsiteY12" fmla="*/ 318691 h 6858000"/>
              <a:gd name="connsiteX13" fmla="*/ 5455708 w 5552708"/>
              <a:gd name="connsiteY13" fmla="*/ 365759 h 6858000"/>
              <a:gd name="connsiteX14" fmla="*/ 5473651 w 5552708"/>
              <a:gd name="connsiteY14" fmla="*/ 492182 h 6858000"/>
              <a:gd name="connsiteX15" fmla="*/ 5481453 w 5552708"/>
              <a:gd name="connsiteY15" fmla="*/ 689666 h 6858000"/>
              <a:gd name="connsiteX16" fmla="*/ 5488233 w 5552708"/>
              <a:gd name="connsiteY16" fmla="*/ 816332 h 6858000"/>
              <a:gd name="connsiteX17" fmla="*/ 5529718 w 5552708"/>
              <a:gd name="connsiteY17" fmla="*/ 891550 h 6858000"/>
              <a:gd name="connsiteX18" fmla="*/ 5536104 w 5552708"/>
              <a:gd name="connsiteY18" fmla="*/ 903318 h 6858000"/>
              <a:gd name="connsiteX19" fmla="*/ 5535257 w 5552708"/>
              <a:gd name="connsiteY19" fmla="*/ 905308 h 6858000"/>
              <a:gd name="connsiteX20" fmla="*/ 5537840 w 5552708"/>
              <a:gd name="connsiteY20" fmla="*/ 920621 h 6858000"/>
              <a:gd name="connsiteX21" fmla="*/ 5541663 w 5552708"/>
              <a:gd name="connsiteY21" fmla="*/ 922876 h 6858000"/>
              <a:gd name="connsiteX22" fmla="*/ 5544456 w 5552708"/>
              <a:gd name="connsiteY22" fmla="*/ 933037 h 6858000"/>
              <a:gd name="connsiteX23" fmla="*/ 5552708 w 5552708"/>
              <a:gd name="connsiteY23" fmla="*/ 952132 h 6858000"/>
              <a:gd name="connsiteX24" fmla="*/ 5551675 w 5552708"/>
              <a:gd name="connsiteY24" fmla="*/ 956570 h 6858000"/>
              <a:gd name="connsiteX25" fmla="*/ 5531341 w 5552708"/>
              <a:gd name="connsiteY25" fmla="*/ 1064863 h 6858000"/>
              <a:gd name="connsiteX26" fmla="*/ 5539998 w 5552708"/>
              <a:gd name="connsiteY26" fmla="*/ 1096340 h 6858000"/>
              <a:gd name="connsiteX27" fmla="*/ 5541075 w 5552708"/>
              <a:gd name="connsiteY27" fmla="*/ 1102915 h 6858000"/>
              <a:gd name="connsiteX28" fmla="*/ 5540822 w 5552708"/>
              <a:gd name="connsiteY28" fmla="*/ 1103143 h 6858000"/>
              <a:gd name="connsiteX29" fmla="*/ 5541413 w 5552708"/>
              <a:gd name="connsiteY29" fmla="*/ 1110274 h 6858000"/>
              <a:gd name="connsiteX30" fmla="*/ 5543038 w 5552708"/>
              <a:gd name="connsiteY30" fmla="*/ 1114901 h 6858000"/>
              <a:gd name="connsiteX31" fmla="*/ 5545128 w 5552708"/>
              <a:gd name="connsiteY31" fmla="*/ 1127652 h 6858000"/>
              <a:gd name="connsiteX32" fmla="*/ 5544028 w 5552708"/>
              <a:gd name="connsiteY32" fmla="*/ 1132698 h 6858000"/>
              <a:gd name="connsiteX33" fmla="*/ 5514811 w 5552708"/>
              <a:gd name="connsiteY33" fmla="*/ 1177140 h 6858000"/>
              <a:gd name="connsiteX34" fmla="*/ 5496402 w 5552708"/>
              <a:gd name="connsiteY34" fmla="*/ 1265293 h 6858000"/>
              <a:gd name="connsiteX35" fmla="*/ 5481620 w 5552708"/>
              <a:gd name="connsiteY35" fmla="*/ 1353039 h 6858000"/>
              <a:gd name="connsiteX36" fmla="*/ 5477938 w 5552708"/>
              <a:gd name="connsiteY36" fmla="*/ 1385038 h 6858000"/>
              <a:gd name="connsiteX37" fmla="*/ 5464009 w 5552708"/>
              <a:gd name="connsiteY37" fmla="*/ 1441067 h 6858000"/>
              <a:gd name="connsiteX38" fmla="*/ 5453063 w 5552708"/>
              <a:gd name="connsiteY38" fmla="*/ 1466104 h 6858000"/>
              <a:gd name="connsiteX39" fmla="*/ 5453368 w 5552708"/>
              <a:gd name="connsiteY39" fmla="*/ 1467310 h 6858000"/>
              <a:gd name="connsiteX40" fmla="*/ 5449849 w 5552708"/>
              <a:gd name="connsiteY40" fmla="*/ 1469198 h 6858000"/>
              <a:gd name="connsiteX41" fmla="*/ 5447717 w 5552708"/>
              <a:gd name="connsiteY41" fmla="*/ 1473816 h 6858000"/>
              <a:gd name="connsiteX42" fmla="*/ 5446906 w 5552708"/>
              <a:gd name="connsiteY42" fmla="*/ 1487106 h 6858000"/>
              <a:gd name="connsiteX43" fmla="*/ 5447429 w 5552708"/>
              <a:gd name="connsiteY43" fmla="*/ 1492218 h 6858000"/>
              <a:gd name="connsiteX44" fmla="*/ 5446434 w 5552708"/>
              <a:gd name="connsiteY44" fmla="*/ 1499455 h 6858000"/>
              <a:gd name="connsiteX45" fmla="*/ 5446146 w 5552708"/>
              <a:gd name="connsiteY45" fmla="*/ 1499600 h 6858000"/>
              <a:gd name="connsiteX46" fmla="*/ 5445728 w 5552708"/>
              <a:gd name="connsiteY46" fmla="*/ 1506449 h 6858000"/>
              <a:gd name="connsiteX47" fmla="*/ 5447013 w 5552708"/>
              <a:gd name="connsiteY47" fmla="*/ 1540420 h 6858000"/>
              <a:gd name="connsiteX48" fmla="*/ 5416036 w 5552708"/>
              <a:gd name="connsiteY48" fmla="*/ 1580834 h 6858000"/>
              <a:gd name="connsiteX49" fmla="*/ 5409252 w 5552708"/>
              <a:gd name="connsiteY49" fmla="*/ 1598373 h 6858000"/>
              <a:gd name="connsiteX50" fmla="*/ 5404223 w 5552708"/>
              <a:gd name="connsiteY50" fmla="*/ 1607549 h 6858000"/>
              <a:gd name="connsiteX51" fmla="*/ 5403003 w 5552708"/>
              <a:gd name="connsiteY51" fmla="*/ 1607994 h 6858000"/>
              <a:gd name="connsiteX52" fmla="*/ 5404366 w 5552708"/>
              <a:gd name="connsiteY52" fmla="*/ 1640580 h 6858000"/>
              <a:gd name="connsiteX53" fmla="*/ 5402429 w 5552708"/>
              <a:gd name="connsiteY53" fmla="*/ 1644617 h 6858000"/>
              <a:gd name="connsiteX54" fmla="*/ 5406027 w 5552708"/>
              <a:gd name="connsiteY54" fmla="*/ 1666228 h 6858000"/>
              <a:gd name="connsiteX55" fmla="*/ 5409538 w 5552708"/>
              <a:gd name="connsiteY55" fmla="*/ 1680703 h 6858000"/>
              <a:gd name="connsiteX56" fmla="*/ 5405582 w 5552708"/>
              <a:gd name="connsiteY56" fmla="*/ 1870222 h 6858000"/>
              <a:gd name="connsiteX57" fmla="*/ 5418948 w 5552708"/>
              <a:gd name="connsiteY57" fmla="*/ 1979530 h 6858000"/>
              <a:gd name="connsiteX58" fmla="*/ 5405060 w 5552708"/>
              <a:gd name="connsiteY58" fmla="*/ 2051964 h 6858000"/>
              <a:gd name="connsiteX59" fmla="*/ 5378701 w 5552708"/>
              <a:gd name="connsiteY59" fmla="*/ 2073120 h 6858000"/>
              <a:gd name="connsiteX60" fmla="*/ 5366006 w 5552708"/>
              <a:gd name="connsiteY60" fmla="*/ 2256053 h 6858000"/>
              <a:gd name="connsiteX61" fmla="*/ 5352501 w 5552708"/>
              <a:gd name="connsiteY61" fmla="*/ 2301374 h 6858000"/>
              <a:gd name="connsiteX62" fmla="*/ 5361572 w 5552708"/>
              <a:gd name="connsiteY62" fmla="*/ 2344135 h 6858000"/>
              <a:gd name="connsiteX63" fmla="*/ 5351776 w 5552708"/>
              <a:gd name="connsiteY63" fmla="*/ 2360013 h 6858000"/>
              <a:gd name="connsiteX64" fmla="*/ 5349856 w 5552708"/>
              <a:gd name="connsiteY64" fmla="*/ 2362723 h 6858000"/>
              <a:gd name="connsiteX65" fmla="*/ 5347182 w 5552708"/>
              <a:gd name="connsiteY65" fmla="*/ 2374239 h 6858000"/>
              <a:gd name="connsiteX66" fmla="*/ 5340172 w 5552708"/>
              <a:gd name="connsiteY66" fmla="*/ 2376629 h 6858000"/>
              <a:gd name="connsiteX67" fmla="*/ 5331662 w 5552708"/>
              <a:gd name="connsiteY67" fmla="*/ 2393351 h 6858000"/>
              <a:gd name="connsiteX68" fmla="*/ 5328482 w 5552708"/>
              <a:gd name="connsiteY68" fmla="*/ 2414790 h 6858000"/>
              <a:gd name="connsiteX69" fmla="*/ 5316501 w 5552708"/>
              <a:gd name="connsiteY69" fmla="*/ 2490864 h 6858000"/>
              <a:gd name="connsiteX70" fmla="*/ 5318378 w 5552708"/>
              <a:gd name="connsiteY70" fmla="*/ 2503797 h 6858000"/>
              <a:gd name="connsiteX71" fmla="*/ 5307008 w 5552708"/>
              <a:gd name="connsiteY71" fmla="*/ 2543608 h 6858000"/>
              <a:gd name="connsiteX72" fmla="*/ 5300817 w 5552708"/>
              <a:gd name="connsiteY72" fmla="*/ 2579627 h 6858000"/>
              <a:gd name="connsiteX73" fmla="*/ 5300491 w 5552708"/>
              <a:gd name="connsiteY73" fmla="*/ 2603469 h 6858000"/>
              <a:gd name="connsiteX74" fmla="*/ 5297327 w 5552708"/>
              <a:gd name="connsiteY74" fmla="*/ 2609298 h 6858000"/>
              <a:gd name="connsiteX75" fmla="*/ 5292648 w 5552708"/>
              <a:gd name="connsiteY75" fmla="*/ 2632709 h 6858000"/>
              <a:gd name="connsiteX76" fmla="*/ 5294499 w 5552708"/>
              <a:gd name="connsiteY76" fmla="*/ 2645215 h 6858000"/>
              <a:gd name="connsiteX77" fmla="*/ 5284921 w 5552708"/>
              <a:gd name="connsiteY77" fmla="*/ 2655995 h 6858000"/>
              <a:gd name="connsiteX78" fmla="*/ 5278681 w 5552708"/>
              <a:gd name="connsiteY78" fmla="*/ 2658097 h 6858000"/>
              <a:gd name="connsiteX79" fmla="*/ 5279052 w 5552708"/>
              <a:gd name="connsiteY79" fmla="*/ 2675265 h 6858000"/>
              <a:gd name="connsiteX80" fmla="*/ 5271485 w 5552708"/>
              <a:gd name="connsiteY80" fmla="*/ 2688260 h 6858000"/>
              <a:gd name="connsiteX81" fmla="*/ 5273609 w 5552708"/>
              <a:gd name="connsiteY81" fmla="*/ 2700785 h 6858000"/>
              <a:gd name="connsiteX82" fmla="*/ 5272098 w 5552708"/>
              <a:gd name="connsiteY82" fmla="*/ 2705655 h 6858000"/>
              <a:gd name="connsiteX83" fmla="*/ 5267605 w 5552708"/>
              <a:gd name="connsiteY83" fmla="*/ 2717660 h 6858000"/>
              <a:gd name="connsiteX84" fmla="*/ 5258449 w 5552708"/>
              <a:gd name="connsiteY84" fmla="*/ 2738177 h 6858000"/>
              <a:gd name="connsiteX85" fmla="*/ 5256679 w 5552708"/>
              <a:gd name="connsiteY85" fmla="*/ 2744727 h 6858000"/>
              <a:gd name="connsiteX86" fmla="*/ 5245116 w 5552708"/>
              <a:gd name="connsiteY86" fmla="*/ 2757932 h 6858000"/>
              <a:gd name="connsiteX87" fmla="*/ 5233122 w 5552708"/>
              <a:gd name="connsiteY87" fmla="*/ 2784915 h 6858000"/>
              <a:gd name="connsiteX88" fmla="*/ 5197792 w 5552708"/>
              <a:gd name="connsiteY88" fmla="*/ 2830475 h 6858000"/>
              <a:gd name="connsiteX89" fmla="*/ 5180199 w 5552708"/>
              <a:gd name="connsiteY89" fmla="*/ 2857691 h 6858000"/>
              <a:gd name="connsiteX90" fmla="*/ 5164940 w 5552708"/>
              <a:gd name="connsiteY90" fmla="*/ 2875644 h 6858000"/>
              <a:gd name="connsiteX91" fmla="*/ 5139323 w 5552708"/>
              <a:gd name="connsiteY91" fmla="*/ 2931296 h 6858000"/>
              <a:gd name="connsiteX92" fmla="*/ 5102390 w 5552708"/>
              <a:gd name="connsiteY92" fmla="*/ 3027705 h 6858000"/>
              <a:gd name="connsiteX93" fmla="*/ 5093321 w 5552708"/>
              <a:gd name="connsiteY93" fmla="*/ 3047244 h 6858000"/>
              <a:gd name="connsiteX94" fmla="*/ 5080729 w 5552708"/>
              <a:gd name="connsiteY94" fmla="*/ 3060118 h 6858000"/>
              <a:gd name="connsiteX95" fmla="*/ 5073626 w 5552708"/>
              <a:gd name="connsiteY95" fmla="*/ 3059690 h 6858000"/>
              <a:gd name="connsiteX96" fmla="*/ 5067867 w 5552708"/>
              <a:gd name="connsiteY96" fmla="*/ 3069806 h 6858000"/>
              <a:gd name="connsiteX97" fmla="*/ 5065335 w 5552708"/>
              <a:gd name="connsiteY97" fmla="*/ 3071678 h 6858000"/>
              <a:gd name="connsiteX98" fmla="*/ 5051806 w 5552708"/>
              <a:gd name="connsiteY98" fmla="*/ 3083233 h 6858000"/>
              <a:gd name="connsiteX99" fmla="*/ 5047824 w 5552708"/>
              <a:gd name="connsiteY99" fmla="*/ 3128247 h 6858000"/>
              <a:gd name="connsiteX100" fmla="*/ 5022444 w 5552708"/>
              <a:gd name="connsiteY100" fmla="*/ 3166893 h 6858000"/>
              <a:gd name="connsiteX101" fmla="*/ 4961916 w 5552708"/>
              <a:gd name="connsiteY101" fmla="*/ 3312149 h 6858000"/>
              <a:gd name="connsiteX102" fmla="*/ 4928070 w 5552708"/>
              <a:gd name="connsiteY102" fmla="*/ 3349450 h 6858000"/>
              <a:gd name="connsiteX103" fmla="*/ 4858652 w 5552708"/>
              <a:gd name="connsiteY103" fmla="*/ 3443841 h 6858000"/>
              <a:gd name="connsiteX104" fmla="*/ 4821392 w 5552708"/>
              <a:gd name="connsiteY104" fmla="*/ 3661714 h 6858000"/>
              <a:gd name="connsiteX105" fmla="*/ 4825147 w 5552708"/>
              <a:gd name="connsiteY105" fmla="*/ 3676668 h 6858000"/>
              <a:gd name="connsiteX106" fmla="*/ 4824341 w 5552708"/>
              <a:gd name="connsiteY106" fmla="*/ 3691352 h 6858000"/>
              <a:gd name="connsiteX107" fmla="*/ 4822735 w 5552708"/>
              <a:gd name="connsiteY107" fmla="*/ 3692500 h 6858000"/>
              <a:gd name="connsiteX108" fmla="*/ 4817318 w 5552708"/>
              <a:gd name="connsiteY108" fmla="*/ 3707640 h 6858000"/>
              <a:gd name="connsiteX109" fmla="*/ 4819146 w 5552708"/>
              <a:gd name="connsiteY109" fmla="*/ 3712253 h 6858000"/>
              <a:gd name="connsiteX110" fmla="*/ 4816373 w 5552708"/>
              <a:gd name="connsiteY110" fmla="*/ 3723048 h 6858000"/>
              <a:gd name="connsiteX111" fmla="*/ 4813460 w 5552708"/>
              <a:gd name="connsiteY111" fmla="*/ 3745409 h 6858000"/>
              <a:gd name="connsiteX112" fmla="*/ 4810527 w 5552708"/>
              <a:gd name="connsiteY112" fmla="*/ 3748566 h 6858000"/>
              <a:gd name="connsiteX113" fmla="*/ 4742720 w 5552708"/>
              <a:gd name="connsiteY113" fmla="*/ 3828954 h 6858000"/>
              <a:gd name="connsiteX114" fmla="*/ 4731784 w 5552708"/>
              <a:gd name="connsiteY114" fmla="*/ 3868871 h 6858000"/>
              <a:gd name="connsiteX115" fmla="*/ 4731481 w 5552708"/>
              <a:gd name="connsiteY115" fmla="*/ 3868898 h 6858000"/>
              <a:gd name="connsiteX116" fmla="*/ 4728490 w 5552708"/>
              <a:gd name="connsiteY116" fmla="*/ 3875525 h 6858000"/>
              <a:gd name="connsiteX117" fmla="*/ 4727500 w 5552708"/>
              <a:gd name="connsiteY117" fmla="*/ 3880683 h 6858000"/>
              <a:gd name="connsiteX118" fmla="*/ 4719663 w 5552708"/>
              <a:gd name="connsiteY118" fmla="*/ 3896892 h 6858000"/>
              <a:gd name="connsiteX119" fmla="*/ 4715899 w 5552708"/>
              <a:gd name="connsiteY119" fmla="*/ 3897345 h 6858000"/>
              <a:gd name="connsiteX120" fmla="*/ 4715832 w 5552708"/>
              <a:gd name="connsiteY120" fmla="*/ 3898632 h 6858000"/>
              <a:gd name="connsiteX121" fmla="*/ 4618476 w 5552708"/>
              <a:gd name="connsiteY121" fmla="*/ 4076334 h 6858000"/>
              <a:gd name="connsiteX122" fmla="*/ 4576303 w 5552708"/>
              <a:gd name="connsiteY122" fmla="*/ 4154580 h 6858000"/>
              <a:gd name="connsiteX123" fmla="*/ 4536795 w 5552708"/>
              <a:gd name="connsiteY123" fmla="*/ 4186216 h 6858000"/>
              <a:gd name="connsiteX124" fmla="*/ 4534335 w 5552708"/>
              <a:gd name="connsiteY124" fmla="*/ 4190678 h 6858000"/>
              <a:gd name="connsiteX125" fmla="*/ 4532585 w 5552708"/>
              <a:gd name="connsiteY125" fmla="*/ 4203860 h 6858000"/>
              <a:gd name="connsiteX126" fmla="*/ 4532745 w 5552708"/>
              <a:gd name="connsiteY126" fmla="*/ 4208983 h 6858000"/>
              <a:gd name="connsiteX127" fmla="*/ 4531239 w 5552708"/>
              <a:gd name="connsiteY127" fmla="*/ 4216126 h 6858000"/>
              <a:gd name="connsiteX128" fmla="*/ 4530941 w 5552708"/>
              <a:gd name="connsiteY128" fmla="*/ 4216251 h 6858000"/>
              <a:gd name="connsiteX129" fmla="*/ 4530039 w 5552708"/>
              <a:gd name="connsiteY129" fmla="*/ 4223045 h 6858000"/>
              <a:gd name="connsiteX130" fmla="*/ 4528920 w 5552708"/>
              <a:gd name="connsiteY130" fmla="*/ 4256957 h 6858000"/>
              <a:gd name="connsiteX131" fmla="*/ 4495092 w 5552708"/>
              <a:gd name="connsiteY131" fmla="*/ 4295227 h 6858000"/>
              <a:gd name="connsiteX132" fmla="*/ 4487069 w 5552708"/>
              <a:gd name="connsiteY132" fmla="*/ 4312260 h 6858000"/>
              <a:gd name="connsiteX133" fmla="*/ 4481391 w 5552708"/>
              <a:gd name="connsiteY133" fmla="*/ 4321074 h 6858000"/>
              <a:gd name="connsiteX134" fmla="*/ 4480140 w 5552708"/>
              <a:gd name="connsiteY134" fmla="*/ 4321443 h 6858000"/>
              <a:gd name="connsiteX135" fmla="*/ 4479199 w 5552708"/>
              <a:gd name="connsiteY135" fmla="*/ 4353976 h 6858000"/>
              <a:gd name="connsiteX136" fmla="*/ 4476976 w 5552708"/>
              <a:gd name="connsiteY136" fmla="*/ 4357874 h 6858000"/>
              <a:gd name="connsiteX137" fmla="*/ 4479044 w 5552708"/>
              <a:gd name="connsiteY137" fmla="*/ 4379621 h 6858000"/>
              <a:gd name="connsiteX138" fmla="*/ 4478683 w 5552708"/>
              <a:gd name="connsiteY138" fmla="*/ 4390568 h 6858000"/>
              <a:gd name="connsiteX139" fmla="*/ 4481532 w 5552708"/>
              <a:gd name="connsiteY139" fmla="*/ 4394254 h 6858000"/>
              <a:gd name="connsiteX140" fmla="*/ 4479499 w 5552708"/>
              <a:gd name="connsiteY140" fmla="*/ 4410114 h 6858000"/>
              <a:gd name="connsiteX141" fmla="*/ 4478153 w 5552708"/>
              <a:gd name="connsiteY141" fmla="*/ 4411710 h 6858000"/>
              <a:gd name="connsiteX142" fmla="*/ 4480616 w 5552708"/>
              <a:gd name="connsiteY142" fmla="*/ 4425622 h 6858000"/>
              <a:gd name="connsiteX143" fmla="*/ 4487688 w 5552708"/>
              <a:gd name="connsiteY143" fmla="*/ 4438292 h 6858000"/>
              <a:gd name="connsiteX144" fmla="*/ 4454727 w 5552708"/>
              <a:gd name="connsiteY144" fmla="*/ 4569970 h 6858000"/>
              <a:gd name="connsiteX145" fmla="*/ 4469804 w 5552708"/>
              <a:gd name="connsiteY145" fmla="*/ 4692415 h 6858000"/>
              <a:gd name="connsiteX146" fmla="*/ 4450795 w 5552708"/>
              <a:gd name="connsiteY146" fmla="*/ 4763659 h 6858000"/>
              <a:gd name="connsiteX147" fmla="*/ 4422945 w 5552708"/>
              <a:gd name="connsiteY147" fmla="*/ 4783049 h 6858000"/>
              <a:gd name="connsiteX148" fmla="*/ 4397314 w 5552708"/>
              <a:gd name="connsiteY148" fmla="*/ 4964397 h 6858000"/>
              <a:gd name="connsiteX149" fmla="*/ 4380606 w 5552708"/>
              <a:gd name="connsiteY149" fmla="*/ 5008665 h 6858000"/>
              <a:gd name="connsiteX150" fmla="*/ 4386649 w 5552708"/>
              <a:gd name="connsiteY150" fmla="*/ 5051823 h 6858000"/>
              <a:gd name="connsiteX151" fmla="*/ 4375733 w 5552708"/>
              <a:gd name="connsiteY151" fmla="*/ 5067011 h 6858000"/>
              <a:gd name="connsiteX152" fmla="*/ 4373624 w 5552708"/>
              <a:gd name="connsiteY152" fmla="*/ 5069584 h 6858000"/>
              <a:gd name="connsiteX153" fmla="*/ 4370134 w 5552708"/>
              <a:gd name="connsiteY153" fmla="*/ 5080883 h 6858000"/>
              <a:gd name="connsiteX154" fmla="*/ 4362957 w 5552708"/>
              <a:gd name="connsiteY154" fmla="*/ 5082819 h 6858000"/>
              <a:gd name="connsiteX155" fmla="*/ 4333195 w 5552708"/>
              <a:gd name="connsiteY155" fmla="*/ 5221840 h 6858000"/>
              <a:gd name="connsiteX156" fmla="*/ 4320037 w 5552708"/>
              <a:gd name="connsiteY156" fmla="*/ 5281999 h 6858000"/>
              <a:gd name="connsiteX157" fmla="*/ 4308816 w 5552708"/>
              <a:gd name="connsiteY157" fmla="*/ 5303704 h 6858000"/>
              <a:gd name="connsiteX158" fmla="*/ 4272244 w 5552708"/>
              <a:gd name="connsiteY158" fmla="*/ 5388756 h 6858000"/>
              <a:gd name="connsiteX159" fmla="*/ 4246915 w 5552708"/>
              <a:gd name="connsiteY159" fmla="*/ 5462809 h 6858000"/>
              <a:gd name="connsiteX160" fmla="*/ 4255030 w 5552708"/>
              <a:gd name="connsiteY160" fmla="*/ 5521632 h 6858000"/>
              <a:gd name="connsiteX161" fmla="*/ 4249277 w 5552708"/>
              <a:gd name="connsiteY161" fmla="*/ 5525636 h 6858000"/>
              <a:gd name="connsiteX162" fmla="*/ 4241924 w 5552708"/>
              <a:gd name="connsiteY162" fmla="*/ 5563850 h 6858000"/>
              <a:gd name="connsiteX163" fmla="*/ 4248240 w 5552708"/>
              <a:gd name="connsiteY163" fmla="*/ 5703386 h 6858000"/>
              <a:gd name="connsiteX164" fmla="*/ 4232982 w 5552708"/>
              <a:gd name="connsiteY164" fmla="*/ 5777907 h 6858000"/>
              <a:gd name="connsiteX165" fmla="*/ 4222394 w 5552708"/>
              <a:gd name="connsiteY165" fmla="*/ 5803443 h 6858000"/>
              <a:gd name="connsiteX166" fmla="*/ 4204974 w 5552708"/>
              <a:gd name="connsiteY166" fmla="*/ 5846279 h 6858000"/>
              <a:gd name="connsiteX167" fmla="*/ 4179217 w 5552708"/>
              <a:gd name="connsiteY167" fmla="*/ 5876046 h 6858000"/>
              <a:gd name="connsiteX168" fmla="*/ 4169698 w 5552708"/>
              <a:gd name="connsiteY168" fmla="*/ 5912761 h 6858000"/>
              <a:gd name="connsiteX169" fmla="*/ 4183963 w 5552708"/>
              <a:gd name="connsiteY169" fmla="*/ 5924201 h 6858000"/>
              <a:gd name="connsiteX170" fmla="*/ 4143073 w 5552708"/>
              <a:gd name="connsiteY170" fmla="*/ 6020347 h 6858000"/>
              <a:gd name="connsiteX171" fmla="*/ 4132699 w 5552708"/>
              <a:gd name="connsiteY171" fmla="*/ 6054447 h 6858000"/>
              <a:gd name="connsiteX172" fmla="*/ 4099744 w 5552708"/>
              <a:gd name="connsiteY172" fmla="*/ 6146773 h 6858000"/>
              <a:gd name="connsiteX173" fmla="*/ 4063216 w 5552708"/>
              <a:gd name="connsiteY173" fmla="*/ 6238624 h 6858000"/>
              <a:gd name="connsiteX174" fmla="*/ 4021696 w 5552708"/>
              <a:gd name="connsiteY174" fmla="*/ 6289517 h 6858000"/>
              <a:gd name="connsiteX175" fmla="*/ 3993817 w 5552708"/>
              <a:gd name="connsiteY175" fmla="*/ 6365399 h 6858000"/>
              <a:gd name="connsiteX176" fmla="*/ 3986236 w 5552708"/>
              <a:gd name="connsiteY176" fmla="*/ 6377584 h 6858000"/>
              <a:gd name="connsiteX177" fmla="*/ 3911599 w 5552708"/>
              <a:gd name="connsiteY177" fmla="*/ 6509659 h 6858000"/>
              <a:gd name="connsiteX178" fmla="*/ 3858869 w 5552708"/>
              <a:gd name="connsiteY178" fmla="*/ 6582751 h 6858000"/>
              <a:gd name="connsiteX179" fmla="*/ 3770950 w 5552708"/>
              <a:gd name="connsiteY179" fmla="*/ 6757987 h 6858000"/>
              <a:gd name="connsiteX180" fmla="*/ 3749766 w 5552708"/>
              <a:gd name="connsiteY180" fmla="*/ 6858000 h 6858000"/>
              <a:gd name="connsiteX181" fmla="*/ 12348 w 5552708"/>
              <a:gd name="connsiteY181" fmla="*/ 6858000 h 6858000"/>
              <a:gd name="connsiteX182" fmla="*/ 0 w 5552708"/>
              <a:gd name="connsiteY182" fmla="*/ 67256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Lst>
            <a:rect l="l" t="t" r="r" b="b"/>
            <a:pathLst>
              <a:path w="5552708" h="6858000">
                <a:moveTo>
                  <a:pt x="0" y="0"/>
                </a:moveTo>
                <a:lnTo>
                  <a:pt x="5443651" y="0"/>
                </a:lnTo>
                <a:lnTo>
                  <a:pt x="5443781" y="512"/>
                </a:lnTo>
                <a:cubicBezTo>
                  <a:pt x="5446206" y="7309"/>
                  <a:pt x="5449083" y="15278"/>
                  <a:pt x="5444033" y="20501"/>
                </a:cubicBezTo>
                <a:cubicBezTo>
                  <a:pt x="5435420" y="27795"/>
                  <a:pt x="5439966" y="35996"/>
                  <a:pt x="5439390" y="44768"/>
                </a:cubicBezTo>
                <a:cubicBezTo>
                  <a:pt x="5431962" y="55410"/>
                  <a:pt x="5437588" y="94208"/>
                  <a:pt x="5443913" y="104988"/>
                </a:cubicBezTo>
                <a:cubicBezTo>
                  <a:pt x="5467308" y="131885"/>
                  <a:pt x="5440518" y="182050"/>
                  <a:pt x="5458241" y="204162"/>
                </a:cubicBezTo>
                <a:cubicBezTo>
                  <a:pt x="5460281" y="211583"/>
                  <a:pt x="5460566" y="218611"/>
                  <a:pt x="5459763" y="225360"/>
                </a:cubicBezTo>
                <a:lnTo>
                  <a:pt x="5454996" y="243902"/>
                </a:lnTo>
                <a:lnTo>
                  <a:pt x="5448597" y="248483"/>
                </a:lnTo>
                <a:lnTo>
                  <a:pt x="5448458" y="260196"/>
                </a:lnTo>
                <a:lnTo>
                  <a:pt x="5447150" y="263377"/>
                </a:lnTo>
                <a:cubicBezTo>
                  <a:pt x="5448938" y="273127"/>
                  <a:pt x="5457762" y="301628"/>
                  <a:pt x="5459187" y="318691"/>
                </a:cubicBezTo>
                <a:cubicBezTo>
                  <a:pt x="5456617" y="351374"/>
                  <a:pt x="5481393" y="329570"/>
                  <a:pt x="5455708" y="365759"/>
                </a:cubicBezTo>
                <a:cubicBezTo>
                  <a:pt x="5472236" y="419311"/>
                  <a:pt x="5443611" y="447897"/>
                  <a:pt x="5473651" y="492182"/>
                </a:cubicBezTo>
                <a:cubicBezTo>
                  <a:pt x="5483259" y="556102"/>
                  <a:pt x="5473858" y="624576"/>
                  <a:pt x="5481453" y="689666"/>
                </a:cubicBezTo>
                <a:cubicBezTo>
                  <a:pt x="5481825" y="737836"/>
                  <a:pt x="5505966" y="768312"/>
                  <a:pt x="5488233" y="816332"/>
                </a:cubicBezTo>
                <a:cubicBezTo>
                  <a:pt x="5492515" y="818482"/>
                  <a:pt x="5526923" y="887911"/>
                  <a:pt x="5529718" y="891550"/>
                </a:cubicBezTo>
                <a:lnTo>
                  <a:pt x="5536104" y="903318"/>
                </a:lnTo>
                <a:lnTo>
                  <a:pt x="5535257" y="905308"/>
                </a:lnTo>
                <a:cubicBezTo>
                  <a:pt x="5534066" y="913418"/>
                  <a:pt x="5535399" y="917837"/>
                  <a:pt x="5537840" y="920621"/>
                </a:cubicBezTo>
                <a:lnTo>
                  <a:pt x="5541663" y="922876"/>
                </a:lnTo>
                <a:lnTo>
                  <a:pt x="5544456" y="933037"/>
                </a:lnTo>
                <a:lnTo>
                  <a:pt x="5552708" y="952132"/>
                </a:lnTo>
                <a:lnTo>
                  <a:pt x="5551675" y="956570"/>
                </a:lnTo>
                <a:lnTo>
                  <a:pt x="5531341" y="1064863"/>
                </a:lnTo>
                <a:cubicBezTo>
                  <a:pt x="5534620" y="1074818"/>
                  <a:pt x="5537566" y="1085372"/>
                  <a:pt x="5539998" y="1096340"/>
                </a:cubicBezTo>
                <a:lnTo>
                  <a:pt x="5541075" y="1102915"/>
                </a:lnTo>
                <a:lnTo>
                  <a:pt x="5540822" y="1103143"/>
                </a:lnTo>
                <a:cubicBezTo>
                  <a:pt x="5540471" y="1104784"/>
                  <a:pt x="5540605" y="1107024"/>
                  <a:pt x="5541413" y="1110274"/>
                </a:cubicBezTo>
                <a:lnTo>
                  <a:pt x="5543038" y="1114901"/>
                </a:lnTo>
                <a:cubicBezTo>
                  <a:pt x="5543735" y="1119151"/>
                  <a:pt x="5544432" y="1123402"/>
                  <a:pt x="5545128" y="1127652"/>
                </a:cubicBezTo>
                <a:lnTo>
                  <a:pt x="5544028" y="1132698"/>
                </a:lnTo>
                <a:cubicBezTo>
                  <a:pt x="5534609" y="1151029"/>
                  <a:pt x="5496304" y="1149042"/>
                  <a:pt x="5514811" y="1177140"/>
                </a:cubicBezTo>
                <a:cubicBezTo>
                  <a:pt x="5509719" y="1211798"/>
                  <a:pt x="5486957" y="1231445"/>
                  <a:pt x="5496402" y="1265293"/>
                </a:cubicBezTo>
                <a:cubicBezTo>
                  <a:pt x="5491550" y="1297727"/>
                  <a:pt x="5479431" y="1324727"/>
                  <a:pt x="5481620" y="1353039"/>
                </a:cubicBezTo>
                <a:cubicBezTo>
                  <a:pt x="5473631" y="1363324"/>
                  <a:pt x="5469597" y="1373497"/>
                  <a:pt x="5477938" y="1385038"/>
                </a:cubicBezTo>
                <a:cubicBezTo>
                  <a:pt x="5470625" y="1414924"/>
                  <a:pt x="5455771" y="1420367"/>
                  <a:pt x="5464009" y="1441067"/>
                </a:cubicBezTo>
                <a:cubicBezTo>
                  <a:pt x="5439287" y="1455035"/>
                  <a:pt x="5447714" y="1457216"/>
                  <a:pt x="5453063" y="1466104"/>
                </a:cubicBezTo>
                <a:cubicBezTo>
                  <a:pt x="5453164" y="1466506"/>
                  <a:pt x="5453267" y="1466908"/>
                  <a:pt x="5453368" y="1467310"/>
                </a:cubicBezTo>
                <a:lnTo>
                  <a:pt x="5449849" y="1469198"/>
                </a:lnTo>
                <a:lnTo>
                  <a:pt x="5447717" y="1473816"/>
                </a:lnTo>
                <a:lnTo>
                  <a:pt x="5446906" y="1487106"/>
                </a:lnTo>
                <a:cubicBezTo>
                  <a:pt x="5447081" y="1488810"/>
                  <a:pt x="5447254" y="1490514"/>
                  <a:pt x="5447429" y="1492218"/>
                </a:cubicBezTo>
                <a:cubicBezTo>
                  <a:pt x="5447480" y="1495695"/>
                  <a:pt x="5447119" y="1497953"/>
                  <a:pt x="5446434" y="1499455"/>
                </a:cubicBezTo>
                <a:lnTo>
                  <a:pt x="5446146" y="1499600"/>
                </a:lnTo>
                <a:lnTo>
                  <a:pt x="5445728" y="1506449"/>
                </a:lnTo>
                <a:cubicBezTo>
                  <a:pt x="5445627" y="1518090"/>
                  <a:pt x="5446096" y="1529498"/>
                  <a:pt x="5447013" y="1540420"/>
                </a:cubicBezTo>
                <a:cubicBezTo>
                  <a:pt x="5431084" y="1547368"/>
                  <a:pt x="5443219" y="1588924"/>
                  <a:pt x="5416036" y="1580834"/>
                </a:cubicBezTo>
                <a:cubicBezTo>
                  <a:pt x="5416447" y="1595454"/>
                  <a:pt x="5426812" y="1605684"/>
                  <a:pt x="5409252" y="1598373"/>
                </a:cubicBezTo>
                <a:cubicBezTo>
                  <a:pt x="5408864" y="1603115"/>
                  <a:pt x="5406927" y="1605804"/>
                  <a:pt x="5404223" y="1607549"/>
                </a:cubicBezTo>
                <a:lnTo>
                  <a:pt x="5403003" y="1607994"/>
                </a:lnTo>
                <a:lnTo>
                  <a:pt x="5404366" y="1640580"/>
                </a:lnTo>
                <a:lnTo>
                  <a:pt x="5402429" y="1644617"/>
                </a:lnTo>
                <a:cubicBezTo>
                  <a:pt x="5403628" y="1651821"/>
                  <a:pt x="5404828" y="1659024"/>
                  <a:pt x="5406027" y="1666228"/>
                </a:cubicBezTo>
                <a:lnTo>
                  <a:pt x="5409538" y="1680703"/>
                </a:lnTo>
                <a:lnTo>
                  <a:pt x="5405582" y="1870222"/>
                </a:lnTo>
                <a:cubicBezTo>
                  <a:pt x="5407505" y="1917082"/>
                  <a:pt x="5419912" y="1922890"/>
                  <a:pt x="5418948" y="1979530"/>
                </a:cubicBezTo>
                <a:cubicBezTo>
                  <a:pt x="5381653" y="1974789"/>
                  <a:pt x="5447295" y="2092994"/>
                  <a:pt x="5405060" y="2051964"/>
                </a:cubicBezTo>
                <a:cubicBezTo>
                  <a:pt x="5406099" y="2068965"/>
                  <a:pt x="5389286" y="2084064"/>
                  <a:pt x="5378701" y="2073120"/>
                </a:cubicBezTo>
                <a:cubicBezTo>
                  <a:pt x="5397285" y="2126878"/>
                  <a:pt x="5362129" y="2197651"/>
                  <a:pt x="5366006" y="2256053"/>
                </a:cubicBezTo>
                <a:cubicBezTo>
                  <a:pt x="5334011" y="2283221"/>
                  <a:pt x="5362023" y="2269954"/>
                  <a:pt x="5352501" y="2301374"/>
                </a:cubicBezTo>
                <a:cubicBezTo>
                  <a:pt x="5379308" y="2296096"/>
                  <a:pt x="5332887" y="2338416"/>
                  <a:pt x="5361572" y="2344135"/>
                </a:cubicBezTo>
                <a:cubicBezTo>
                  <a:pt x="5358931" y="2349671"/>
                  <a:pt x="5355467" y="2354856"/>
                  <a:pt x="5351776" y="2360013"/>
                </a:cubicBezTo>
                <a:lnTo>
                  <a:pt x="5349856" y="2362723"/>
                </a:lnTo>
                <a:lnTo>
                  <a:pt x="5347182" y="2374239"/>
                </a:lnTo>
                <a:lnTo>
                  <a:pt x="5340172" y="2376629"/>
                </a:lnTo>
                <a:lnTo>
                  <a:pt x="5331662" y="2393351"/>
                </a:lnTo>
                <a:cubicBezTo>
                  <a:pt x="5329441" y="2399746"/>
                  <a:pt x="5328181" y="2406782"/>
                  <a:pt x="5328482" y="2414790"/>
                </a:cubicBezTo>
                <a:cubicBezTo>
                  <a:pt x="5337359" y="2435605"/>
                  <a:pt x="5319289" y="2463646"/>
                  <a:pt x="5316501" y="2490864"/>
                </a:cubicBezTo>
                <a:cubicBezTo>
                  <a:pt x="5317127" y="2495175"/>
                  <a:pt x="5317754" y="2499486"/>
                  <a:pt x="5318378" y="2503797"/>
                </a:cubicBezTo>
                <a:lnTo>
                  <a:pt x="5307008" y="2543608"/>
                </a:lnTo>
                <a:cubicBezTo>
                  <a:pt x="5304307" y="2555015"/>
                  <a:pt x="5302094" y="2566933"/>
                  <a:pt x="5300817" y="2579627"/>
                </a:cubicBezTo>
                <a:lnTo>
                  <a:pt x="5300491" y="2603469"/>
                </a:lnTo>
                <a:lnTo>
                  <a:pt x="5297327" y="2609298"/>
                </a:lnTo>
                <a:cubicBezTo>
                  <a:pt x="5296149" y="2620041"/>
                  <a:pt x="5302481" y="2635343"/>
                  <a:pt x="5292648" y="2632709"/>
                </a:cubicBezTo>
                <a:lnTo>
                  <a:pt x="5294499" y="2645215"/>
                </a:lnTo>
                <a:lnTo>
                  <a:pt x="5284921" y="2655995"/>
                </a:lnTo>
                <a:cubicBezTo>
                  <a:pt x="5282893" y="2657043"/>
                  <a:pt x="5280790" y="2657749"/>
                  <a:pt x="5278681" y="2658097"/>
                </a:cubicBezTo>
                <a:lnTo>
                  <a:pt x="5279052" y="2675265"/>
                </a:lnTo>
                <a:lnTo>
                  <a:pt x="5271485" y="2688260"/>
                </a:lnTo>
                <a:cubicBezTo>
                  <a:pt x="5272192" y="2692435"/>
                  <a:pt x="5272901" y="2696610"/>
                  <a:pt x="5273609" y="2700785"/>
                </a:cubicBezTo>
                <a:lnTo>
                  <a:pt x="5272098" y="2705655"/>
                </a:lnTo>
                <a:lnTo>
                  <a:pt x="5267605" y="2717660"/>
                </a:lnTo>
                <a:cubicBezTo>
                  <a:pt x="5264770" y="2723740"/>
                  <a:pt x="5261426" y="2730522"/>
                  <a:pt x="5258449" y="2738177"/>
                </a:cubicBezTo>
                <a:lnTo>
                  <a:pt x="5256679" y="2744727"/>
                </a:lnTo>
                <a:lnTo>
                  <a:pt x="5245116" y="2757932"/>
                </a:lnTo>
                <a:cubicBezTo>
                  <a:pt x="5236430" y="2767502"/>
                  <a:pt x="5230416" y="2775146"/>
                  <a:pt x="5233122" y="2784915"/>
                </a:cubicBezTo>
                <a:cubicBezTo>
                  <a:pt x="5221620" y="2799359"/>
                  <a:pt x="5193828" y="2806744"/>
                  <a:pt x="5197792" y="2830475"/>
                </a:cubicBezTo>
                <a:cubicBezTo>
                  <a:pt x="5186798" y="2821932"/>
                  <a:pt x="5192955" y="2855565"/>
                  <a:pt x="5180199" y="2857691"/>
                </a:cubicBezTo>
                <a:cubicBezTo>
                  <a:pt x="5170100" y="2858096"/>
                  <a:pt x="5169614" y="2868393"/>
                  <a:pt x="5164940" y="2875644"/>
                </a:cubicBezTo>
                <a:cubicBezTo>
                  <a:pt x="5154127" y="2879787"/>
                  <a:pt x="5139696" y="2917521"/>
                  <a:pt x="5139323" y="2931296"/>
                </a:cubicBezTo>
                <a:cubicBezTo>
                  <a:pt x="5144210" y="2970932"/>
                  <a:pt x="5099528" y="2996158"/>
                  <a:pt x="5102390" y="3027705"/>
                </a:cubicBezTo>
                <a:cubicBezTo>
                  <a:pt x="5100365" y="3035586"/>
                  <a:pt x="5097192" y="3041915"/>
                  <a:pt x="5093321" y="3047244"/>
                </a:cubicBezTo>
                <a:lnTo>
                  <a:pt x="5080729" y="3060118"/>
                </a:lnTo>
                <a:lnTo>
                  <a:pt x="5073626" y="3059690"/>
                </a:lnTo>
                <a:lnTo>
                  <a:pt x="5067867" y="3069806"/>
                </a:lnTo>
                <a:lnTo>
                  <a:pt x="5065335" y="3071678"/>
                </a:lnTo>
                <a:cubicBezTo>
                  <a:pt x="5060475" y="3075234"/>
                  <a:pt x="5055815" y="3078901"/>
                  <a:pt x="5051806" y="3083233"/>
                </a:cubicBezTo>
                <a:cubicBezTo>
                  <a:pt x="5076417" y="3100024"/>
                  <a:pt x="5021773" y="3122856"/>
                  <a:pt x="5047824" y="3128247"/>
                </a:cubicBezTo>
                <a:cubicBezTo>
                  <a:pt x="5030083" y="3154978"/>
                  <a:pt x="5059535" y="3153095"/>
                  <a:pt x="5022444" y="3166893"/>
                </a:cubicBezTo>
                <a:cubicBezTo>
                  <a:pt x="5009215" y="3225035"/>
                  <a:pt x="4960350" y="3252747"/>
                  <a:pt x="4961916" y="3312149"/>
                </a:cubicBezTo>
                <a:cubicBezTo>
                  <a:pt x="4955371" y="3297387"/>
                  <a:pt x="4932004" y="3332561"/>
                  <a:pt x="4928070" y="3349450"/>
                </a:cubicBezTo>
                <a:cubicBezTo>
                  <a:pt x="4901199" y="3293116"/>
                  <a:pt x="4891428" y="3463059"/>
                  <a:pt x="4858652" y="3443841"/>
                </a:cubicBezTo>
                <a:cubicBezTo>
                  <a:pt x="4840872" y="3495884"/>
                  <a:pt x="4832958" y="3617975"/>
                  <a:pt x="4821392" y="3661714"/>
                </a:cubicBezTo>
                <a:cubicBezTo>
                  <a:pt x="4823621" y="3666551"/>
                  <a:pt x="4824768" y="3671561"/>
                  <a:pt x="4825147" y="3676668"/>
                </a:cubicBezTo>
                <a:lnTo>
                  <a:pt x="4824341" y="3691352"/>
                </a:lnTo>
                <a:lnTo>
                  <a:pt x="4822735" y="3692500"/>
                </a:lnTo>
                <a:cubicBezTo>
                  <a:pt x="4817912" y="3698748"/>
                  <a:pt x="4816795" y="3703524"/>
                  <a:pt x="4817318" y="3707640"/>
                </a:cubicBezTo>
                <a:lnTo>
                  <a:pt x="4819146" y="3712253"/>
                </a:lnTo>
                <a:lnTo>
                  <a:pt x="4816373" y="3723048"/>
                </a:lnTo>
                <a:lnTo>
                  <a:pt x="4813460" y="3745409"/>
                </a:lnTo>
                <a:lnTo>
                  <a:pt x="4810527" y="3748566"/>
                </a:lnTo>
                <a:cubicBezTo>
                  <a:pt x="4798737" y="3762490"/>
                  <a:pt x="4755451" y="3809983"/>
                  <a:pt x="4742720" y="3828954"/>
                </a:cubicBezTo>
                <a:lnTo>
                  <a:pt x="4731784" y="3868871"/>
                </a:lnTo>
                <a:lnTo>
                  <a:pt x="4731481" y="3868898"/>
                </a:lnTo>
                <a:cubicBezTo>
                  <a:pt x="4730422" y="3870084"/>
                  <a:pt x="4729442" y="3872132"/>
                  <a:pt x="4728490" y="3875525"/>
                </a:cubicBezTo>
                <a:lnTo>
                  <a:pt x="4727500" y="3880683"/>
                </a:lnTo>
                <a:lnTo>
                  <a:pt x="4719663" y="3896892"/>
                </a:lnTo>
                <a:lnTo>
                  <a:pt x="4715899" y="3897345"/>
                </a:lnTo>
                <a:cubicBezTo>
                  <a:pt x="4715876" y="3897775"/>
                  <a:pt x="4715854" y="3898203"/>
                  <a:pt x="4715832" y="3898632"/>
                </a:cubicBezTo>
                <a:lnTo>
                  <a:pt x="4618476" y="4076334"/>
                </a:lnTo>
                <a:cubicBezTo>
                  <a:pt x="4617399" y="4112851"/>
                  <a:pt x="4590920" y="4122978"/>
                  <a:pt x="4576303" y="4154580"/>
                </a:cubicBezTo>
                <a:cubicBezTo>
                  <a:pt x="4585172" y="4189077"/>
                  <a:pt x="4550681" y="4172136"/>
                  <a:pt x="4536795" y="4186216"/>
                </a:cubicBezTo>
                <a:lnTo>
                  <a:pt x="4534335" y="4190678"/>
                </a:lnTo>
                <a:lnTo>
                  <a:pt x="4532585" y="4203860"/>
                </a:lnTo>
                <a:cubicBezTo>
                  <a:pt x="4532638" y="4205567"/>
                  <a:pt x="4532692" y="4207276"/>
                  <a:pt x="4532745" y="4208983"/>
                </a:cubicBezTo>
                <a:cubicBezTo>
                  <a:pt x="4532551" y="4212450"/>
                  <a:pt x="4532031" y="4214675"/>
                  <a:pt x="4531239" y="4216126"/>
                </a:cubicBezTo>
                <a:lnTo>
                  <a:pt x="4530941" y="4216251"/>
                </a:lnTo>
                <a:lnTo>
                  <a:pt x="4530039" y="4223045"/>
                </a:lnTo>
                <a:cubicBezTo>
                  <a:pt x="4529114" y="4234633"/>
                  <a:pt x="4528779" y="4246020"/>
                  <a:pt x="4528920" y="4256957"/>
                </a:cubicBezTo>
                <a:cubicBezTo>
                  <a:pt x="4512505" y="4262858"/>
                  <a:pt x="4521695" y="4305010"/>
                  <a:pt x="4495092" y="4295227"/>
                </a:cubicBezTo>
                <a:cubicBezTo>
                  <a:pt x="4494469" y="4309813"/>
                  <a:pt x="4504108" y="4320656"/>
                  <a:pt x="4487069" y="4312260"/>
                </a:cubicBezTo>
                <a:cubicBezTo>
                  <a:pt x="4486347" y="4316957"/>
                  <a:pt x="4484219" y="4319510"/>
                  <a:pt x="4481391" y="4321074"/>
                </a:cubicBezTo>
                <a:lnTo>
                  <a:pt x="4480140" y="4321443"/>
                </a:lnTo>
                <a:lnTo>
                  <a:pt x="4479199" y="4353976"/>
                </a:lnTo>
                <a:lnTo>
                  <a:pt x="4476976" y="4357874"/>
                </a:lnTo>
                <a:cubicBezTo>
                  <a:pt x="4477666" y="4365122"/>
                  <a:pt x="4478355" y="4372372"/>
                  <a:pt x="4479044" y="4379621"/>
                </a:cubicBezTo>
                <a:lnTo>
                  <a:pt x="4478683" y="4390568"/>
                </a:lnTo>
                <a:lnTo>
                  <a:pt x="4481532" y="4394254"/>
                </a:lnTo>
                <a:cubicBezTo>
                  <a:pt x="4482969" y="4397909"/>
                  <a:pt x="4482918" y="4402720"/>
                  <a:pt x="4479499" y="4410114"/>
                </a:cubicBezTo>
                <a:lnTo>
                  <a:pt x="4478153" y="4411710"/>
                </a:lnTo>
                <a:lnTo>
                  <a:pt x="4480616" y="4425622"/>
                </a:lnTo>
                <a:cubicBezTo>
                  <a:pt x="4482131" y="4430247"/>
                  <a:pt x="4484387" y="4434528"/>
                  <a:pt x="4487688" y="4438292"/>
                </a:cubicBezTo>
                <a:cubicBezTo>
                  <a:pt x="4457664" y="4477897"/>
                  <a:pt x="4468221" y="4523123"/>
                  <a:pt x="4454727" y="4569970"/>
                </a:cubicBezTo>
                <a:cubicBezTo>
                  <a:pt x="4417898" y="4583966"/>
                  <a:pt x="4440689" y="4674230"/>
                  <a:pt x="4469804" y="4692415"/>
                </a:cubicBezTo>
                <a:cubicBezTo>
                  <a:pt x="4432851" y="4685322"/>
                  <a:pt x="4490117" y="4807198"/>
                  <a:pt x="4450795" y="4763659"/>
                </a:cubicBezTo>
                <a:cubicBezTo>
                  <a:pt x="4450628" y="4780652"/>
                  <a:pt x="4432755" y="4794620"/>
                  <a:pt x="4422945" y="4783049"/>
                </a:cubicBezTo>
                <a:cubicBezTo>
                  <a:pt x="4437721" y="4837759"/>
                  <a:pt x="4397569" y="4905997"/>
                  <a:pt x="4397314" y="4964397"/>
                </a:cubicBezTo>
                <a:cubicBezTo>
                  <a:pt x="4363407" y="4989414"/>
                  <a:pt x="4392349" y="4977986"/>
                  <a:pt x="4380606" y="5008665"/>
                </a:cubicBezTo>
                <a:cubicBezTo>
                  <a:pt x="4407778" y="5005114"/>
                  <a:pt x="4358378" y="5044304"/>
                  <a:pt x="4386649" y="5051823"/>
                </a:cubicBezTo>
                <a:cubicBezTo>
                  <a:pt x="4383620" y="5057169"/>
                  <a:pt x="4379789" y="5062109"/>
                  <a:pt x="4375733" y="5067011"/>
                </a:cubicBezTo>
                <a:lnTo>
                  <a:pt x="4373624" y="5069584"/>
                </a:lnTo>
                <a:lnTo>
                  <a:pt x="4370134" y="5080883"/>
                </a:lnTo>
                <a:lnTo>
                  <a:pt x="4362957" y="5082819"/>
                </a:lnTo>
                <a:lnTo>
                  <a:pt x="4333195" y="5221840"/>
                </a:lnTo>
                <a:cubicBezTo>
                  <a:pt x="4335888" y="5234770"/>
                  <a:pt x="4329894" y="5274591"/>
                  <a:pt x="4320037" y="5281999"/>
                </a:cubicBezTo>
                <a:cubicBezTo>
                  <a:pt x="4316990" y="5290274"/>
                  <a:pt x="4318795" y="5300010"/>
                  <a:pt x="4308816" y="5303704"/>
                </a:cubicBezTo>
                <a:cubicBezTo>
                  <a:pt x="4300851" y="5321498"/>
                  <a:pt x="4282560" y="5362240"/>
                  <a:pt x="4272244" y="5388756"/>
                </a:cubicBezTo>
                <a:cubicBezTo>
                  <a:pt x="4281980" y="5405143"/>
                  <a:pt x="4255067" y="5425092"/>
                  <a:pt x="4246915" y="5462809"/>
                </a:cubicBezTo>
                <a:cubicBezTo>
                  <a:pt x="4258299" y="5480842"/>
                  <a:pt x="4241233" y="5488203"/>
                  <a:pt x="4255030" y="5521632"/>
                </a:cubicBezTo>
                <a:cubicBezTo>
                  <a:pt x="4253005" y="5522647"/>
                  <a:pt x="4251068" y="5523996"/>
                  <a:pt x="4249277" y="5525636"/>
                </a:cubicBezTo>
                <a:cubicBezTo>
                  <a:pt x="4238872" y="5535166"/>
                  <a:pt x="4235581" y="5552275"/>
                  <a:pt x="4241924" y="5563850"/>
                </a:cubicBezTo>
                <a:cubicBezTo>
                  <a:pt x="4259047" y="5616453"/>
                  <a:pt x="4250256" y="5660812"/>
                  <a:pt x="4248240" y="5703386"/>
                </a:cubicBezTo>
                <a:cubicBezTo>
                  <a:pt x="4243085" y="5751111"/>
                  <a:pt x="4218929" y="5715189"/>
                  <a:pt x="4232982" y="5777907"/>
                </a:cubicBezTo>
                <a:cubicBezTo>
                  <a:pt x="4221558" y="5782651"/>
                  <a:pt x="4219728" y="5790057"/>
                  <a:pt x="4222394" y="5803443"/>
                </a:cubicBezTo>
                <a:cubicBezTo>
                  <a:pt x="4219121" y="5826511"/>
                  <a:pt x="4193576" y="5820653"/>
                  <a:pt x="4204974" y="5846279"/>
                </a:cubicBezTo>
                <a:cubicBezTo>
                  <a:pt x="4191825" y="5839931"/>
                  <a:pt x="4191753" y="5888934"/>
                  <a:pt x="4179217" y="5876046"/>
                </a:cubicBezTo>
                <a:cubicBezTo>
                  <a:pt x="4163863" y="5888983"/>
                  <a:pt x="4183376" y="5899672"/>
                  <a:pt x="4169698" y="5912761"/>
                </a:cubicBezTo>
                <a:cubicBezTo>
                  <a:pt x="4164113" y="5929085"/>
                  <a:pt x="4186281" y="5905514"/>
                  <a:pt x="4183963" y="5924201"/>
                </a:cubicBezTo>
                <a:lnTo>
                  <a:pt x="4143073" y="6020347"/>
                </a:lnTo>
                <a:cubicBezTo>
                  <a:pt x="4148635" y="6035084"/>
                  <a:pt x="4142583" y="6045204"/>
                  <a:pt x="4132699" y="6054447"/>
                </a:cubicBezTo>
                <a:cubicBezTo>
                  <a:pt x="4128762" y="6085993"/>
                  <a:pt x="4111337" y="6112491"/>
                  <a:pt x="4099744" y="6146773"/>
                </a:cubicBezTo>
                <a:cubicBezTo>
                  <a:pt x="4101611" y="6186210"/>
                  <a:pt x="4075513" y="6201974"/>
                  <a:pt x="4063216" y="6238624"/>
                </a:cubicBezTo>
                <a:cubicBezTo>
                  <a:pt x="4076714" y="6279119"/>
                  <a:pt x="4027194" y="6257865"/>
                  <a:pt x="4021696" y="6289517"/>
                </a:cubicBezTo>
                <a:cubicBezTo>
                  <a:pt x="4030060" y="6343907"/>
                  <a:pt x="4004638" y="6285373"/>
                  <a:pt x="3993817" y="6365399"/>
                </a:cubicBezTo>
                <a:cubicBezTo>
                  <a:pt x="3996125" y="6370415"/>
                  <a:pt x="3990553" y="6379380"/>
                  <a:pt x="3986236" y="6377584"/>
                </a:cubicBezTo>
                <a:cubicBezTo>
                  <a:pt x="3984044" y="6395147"/>
                  <a:pt x="3911719" y="6484083"/>
                  <a:pt x="3911599" y="6509659"/>
                </a:cubicBezTo>
                <a:cubicBezTo>
                  <a:pt x="3888028" y="6555694"/>
                  <a:pt x="3870378" y="6548451"/>
                  <a:pt x="3858869" y="6582751"/>
                </a:cubicBezTo>
                <a:cubicBezTo>
                  <a:pt x="3834576" y="6620569"/>
                  <a:pt x="3820634" y="6692927"/>
                  <a:pt x="3770950" y="6757987"/>
                </a:cubicBezTo>
                <a:lnTo>
                  <a:pt x="3749766" y="6858000"/>
                </a:lnTo>
                <a:lnTo>
                  <a:pt x="12348" y="6858000"/>
                </a:lnTo>
                <a:lnTo>
                  <a:pt x="0" y="6725668"/>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id="{486380CC-BE0C-9316-B63D-212834F6823E}"/>
              </a:ext>
            </a:extLst>
          </p:cNvPr>
          <p:cNvSpPr>
            <a:spLocks noGrp="1"/>
          </p:cNvSpPr>
          <p:nvPr>
            <p:ph type="title"/>
          </p:nvPr>
        </p:nvSpPr>
        <p:spPr>
          <a:xfrm>
            <a:off x="1137038" y="896469"/>
            <a:ext cx="3820630" cy="3005643"/>
          </a:xfrm>
        </p:spPr>
        <p:txBody>
          <a:bodyPr anchor="t">
            <a:normAutofit/>
          </a:bodyPr>
          <a:lstStyle/>
          <a:p>
            <a:r>
              <a:rPr lang="de-DE" sz="4100" dirty="0">
                <a:solidFill>
                  <a:schemeClr val="tx1">
                    <a:lumMod val="85000"/>
                    <a:lumOff val="15000"/>
                  </a:schemeClr>
                </a:solidFill>
              </a:rPr>
              <a:t>Angebot und Nachfrage </a:t>
            </a:r>
            <a:r>
              <a:rPr lang="de-DE" sz="4100" b="1" dirty="0">
                <a:solidFill>
                  <a:schemeClr val="tx1">
                    <a:lumMod val="85000"/>
                    <a:lumOff val="15000"/>
                  </a:schemeClr>
                </a:solidFill>
              </a:rPr>
              <a:t>treffen</a:t>
            </a:r>
            <a:r>
              <a:rPr lang="de-DE" sz="4100" dirty="0">
                <a:solidFill>
                  <a:schemeClr val="tx1">
                    <a:lumMod val="85000"/>
                    <a:lumOff val="15000"/>
                  </a:schemeClr>
                </a:solidFill>
              </a:rPr>
              <a:t> einander – Der </a:t>
            </a:r>
            <a:r>
              <a:rPr lang="de-DE" sz="4100" dirty="0">
                <a:solidFill>
                  <a:schemeClr val="accent1"/>
                </a:solidFill>
              </a:rPr>
              <a:t>IDEALFALL</a:t>
            </a:r>
          </a:p>
        </p:txBody>
      </p:sp>
      <p:sp>
        <p:nvSpPr>
          <p:cNvPr id="3" name="Inhaltsplatzhalter 2">
            <a:extLst>
              <a:ext uri="{FF2B5EF4-FFF2-40B4-BE49-F238E27FC236}">
                <a16:creationId xmlns:a16="http://schemas.microsoft.com/office/drawing/2014/main" id="{81C06A1B-54F6-8314-72A9-FA58DB85E35B}"/>
              </a:ext>
            </a:extLst>
          </p:cNvPr>
          <p:cNvSpPr>
            <a:spLocks noGrp="1"/>
          </p:cNvSpPr>
          <p:nvPr>
            <p:ph idx="1"/>
          </p:nvPr>
        </p:nvSpPr>
        <p:spPr>
          <a:xfrm>
            <a:off x="6096000" y="896469"/>
            <a:ext cx="4957667" cy="5319430"/>
          </a:xfrm>
        </p:spPr>
        <p:txBody>
          <a:bodyPr>
            <a:normAutofit/>
          </a:bodyPr>
          <a:lstStyle/>
          <a:p>
            <a:endParaRPr lang="de-AT" sz="18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r>
              <a:rPr lang="de-AT" sz="1800" dirty="0">
                <a:solidFill>
                  <a:schemeClr val="tx1">
                    <a:lumMod val="85000"/>
                    <a:lumOff val="15000"/>
                  </a:schemeClr>
                </a:solidFill>
                <a:latin typeface="Calibri" panose="020F0502020204030204" pitchFamily="34" charset="0"/>
                <a:cs typeface="Times New Roman" panose="02020603050405020304" pitchFamily="18" charset="0"/>
              </a:rPr>
              <a:t>Es muss also ein Preis gefunden werden, bei dem weder ein Mangel noch ein Überschuss an Traubensaft auftritt. Dieses ist dann der Fall, wenn genauso viel Traubensaft gekauft wie angeboten wird. </a:t>
            </a:r>
          </a:p>
          <a:p>
            <a:r>
              <a:rPr lang="de-AT" sz="1800" dirty="0">
                <a:solidFill>
                  <a:schemeClr val="tx1">
                    <a:lumMod val="85000"/>
                    <a:lumOff val="15000"/>
                  </a:schemeClr>
                </a:solidFill>
                <a:latin typeface="Calibri" panose="020F0502020204030204" pitchFamily="34" charset="0"/>
                <a:cs typeface="Times New Roman" panose="02020603050405020304" pitchFamily="18" charset="0"/>
              </a:rPr>
              <a:t>Den Preis, der bei diesem „</a:t>
            </a:r>
            <a:r>
              <a:rPr lang="de-AT" sz="1800" b="1" dirty="0">
                <a:solidFill>
                  <a:schemeClr val="tx1">
                    <a:lumMod val="85000"/>
                    <a:lumOff val="15000"/>
                  </a:schemeClr>
                </a:solidFill>
                <a:latin typeface="Calibri" panose="020F0502020204030204" pitchFamily="34" charset="0"/>
                <a:cs typeface="Times New Roman" panose="02020603050405020304" pitchFamily="18" charset="0"/>
              </a:rPr>
              <a:t>Marktgleichgewicht</a:t>
            </a:r>
            <a:r>
              <a:rPr lang="de-AT" sz="1800" dirty="0">
                <a:solidFill>
                  <a:schemeClr val="tx1">
                    <a:lumMod val="85000"/>
                    <a:lumOff val="15000"/>
                  </a:schemeClr>
                </a:solidFill>
                <a:latin typeface="Calibri" panose="020F0502020204030204" pitchFamily="34" charset="0"/>
                <a:cs typeface="Times New Roman" panose="02020603050405020304" pitchFamily="18" charset="0"/>
              </a:rPr>
              <a:t>“ erzielt wird, nennt man </a:t>
            </a:r>
            <a:r>
              <a:rPr lang="de-AT" sz="1800" b="1" dirty="0">
                <a:solidFill>
                  <a:schemeClr val="tx1">
                    <a:lumMod val="85000"/>
                    <a:lumOff val="15000"/>
                  </a:schemeClr>
                </a:solidFill>
                <a:latin typeface="Calibri" panose="020F0502020204030204" pitchFamily="34" charset="0"/>
                <a:cs typeface="Times New Roman" panose="02020603050405020304" pitchFamily="18" charset="0"/>
              </a:rPr>
              <a:t>Gleichgewichtspreis</a:t>
            </a:r>
            <a:r>
              <a:rPr lang="de-AT" sz="1800" dirty="0">
                <a:solidFill>
                  <a:schemeClr val="tx1">
                    <a:lumMod val="85000"/>
                    <a:lumOff val="15000"/>
                  </a:schemeClr>
                </a:solidFill>
                <a:latin typeface="Calibri" panose="020F0502020204030204" pitchFamily="34" charset="0"/>
                <a:cs typeface="Times New Roman" panose="02020603050405020304" pitchFamily="18" charset="0"/>
              </a:rPr>
              <a:t>. Er entsteht bei der </a:t>
            </a:r>
            <a:r>
              <a:rPr lang="de-AT" sz="1800" b="1" dirty="0">
                <a:solidFill>
                  <a:schemeClr val="tx1">
                    <a:lumMod val="85000"/>
                    <a:lumOff val="15000"/>
                  </a:schemeClr>
                </a:solidFill>
                <a:latin typeface="Calibri" panose="020F0502020204030204" pitchFamily="34" charset="0"/>
                <a:cs typeface="Times New Roman" panose="02020603050405020304" pitchFamily="18" charset="0"/>
              </a:rPr>
              <a:t>Gleichgewichtsmenge</a:t>
            </a:r>
            <a:r>
              <a:rPr lang="de-AT" sz="1800" dirty="0">
                <a:solidFill>
                  <a:schemeClr val="tx1">
                    <a:lumMod val="85000"/>
                    <a:lumOff val="15000"/>
                  </a:schemeClr>
                </a:solidFill>
                <a:latin typeface="Calibri" panose="020F0502020204030204" pitchFamily="34" charset="0"/>
                <a:cs typeface="Times New Roman" panose="02020603050405020304" pitchFamily="18" charset="0"/>
              </a:rPr>
              <a:t>. </a:t>
            </a:r>
          </a:p>
          <a:p>
            <a:r>
              <a:rPr lang="de-AT" sz="1800" dirty="0">
                <a:solidFill>
                  <a:schemeClr val="tx1">
                    <a:lumMod val="85000"/>
                    <a:lumOff val="15000"/>
                  </a:schemeClr>
                </a:solidFill>
                <a:latin typeface="Calibri" panose="020F0502020204030204" pitchFamily="34" charset="0"/>
                <a:cs typeface="Times New Roman" panose="02020603050405020304" pitchFamily="18" charset="0"/>
              </a:rPr>
              <a:t>Beim Gleichgewichtspreis sind beide Seiten, </a:t>
            </a:r>
            <a:r>
              <a:rPr lang="de-AT" sz="1800" dirty="0" err="1">
                <a:solidFill>
                  <a:schemeClr val="tx1">
                    <a:lumMod val="85000"/>
                    <a:lumOff val="15000"/>
                  </a:schemeClr>
                </a:solidFill>
                <a:latin typeface="Calibri" panose="020F0502020204030204" pitchFamily="34" charset="0"/>
                <a:cs typeface="Times New Roman" panose="02020603050405020304" pitchFamily="18" charset="0"/>
              </a:rPr>
              <a:t>Anbieter:innen</a:t>
            </a:r>
            <a:r>
              <a:rPr lang="de-AT" sz="1800" dirty="0">
                <a:solidFill>
                  <a:schemeClr val="tx1">
                    <a:lumMod val="85000"/>
                    <a:lumOff val="15000"/>
                  </a:schemeClr>
                </a:solidFill>
                <a:latin typeface="Calibri" panose="020F0502020204030204" pitchFamily="34" charset="0"/>
                <a:cs typeface="Times New Roman" panose="02020603050405020304" pitchFamily="18" charset="0"/>
              </a:rPr>
              <a:t> und </a:t>
            </a:r>
            <a:r>
              <a:rPr lang="de-AT" sz="1800" dirty="0" err="1">
                <a:solidFill>
                  <a:schemeClr val="tx1">
                    <a:lumMod val="85000"/>
                    <a:lumOff val="15000"/>
                  </a:schemeClr>
                </a:solidFill>
                <a:latin typeface="Calibri" panose="020F0502020204030204" pitchFamily="34" charset="0"/>
                <a:cs typeface="Times New Roman" panose="02020603050405020304" pitchFamily="18" charset="0"/>
              </a:rPr>
              <a:t>Nachfrager:innen</a:t>
            </a:r>
            <a:r>
              <a:rPr lang="de-AT" sz="1800" dirty="0">
                <a:solidFill>
                  <a:schemeClr val="tx1">
                    <a:lumMod val="85000"/>
                    <a:lumOff val="15000"/>
                  </a:schemeClr>
                </a:solidFill>
                <a:latin typeface="Calibri" panose="020F0502020204030204" pitchFamily="34" charset="0"/>
                <a:cs typeface="Times New Roman" panose="02020603050405020304" pitchFamily="18" charset="0"/>
              </a:rPr>
              <a:t>, (größtenteils) zufrieden gestellt.</a:t>
            </a:r>
          </a:p>
          <a:p>
            <a:r>
              <a:rPr lang="de-AT" sz="1800" dirty="0">
                <a:solidFill>
                  <a:schemeClr val="tx1">
                    <a:lumMod val="85000"/>
                    <a:lumOff val="15000"/>
                  </a:schemeClr>
                </a:solidFill>
                <a:latin typeface="Calibri" panose="020F0502020204030204" pitchFamily="34" charset="0"/>
                <a:cs typeface="Times New Roman" panose="02020603050405020304" pitchFamily="18" charset="0"/>
              </a:rPr>
              <a:t>Grafisch kann man das lösen, indem man den </a:t>
            </a:r>
            <a:r>
              <a:rPr lang="de-AT" sz="1800" b="1" dirty="0">
                <a:solidFill>
                  <a:schemeClr val="tx1">
                    <a:lumMod val="85000"/>
                    <a:lumOff val="15000"/>
                  </a:schemeClr>
                </a:solidFill>
                <a:latin typeface="Calibri" panose="020F0502020204030204" pitchFamily="34" charset="0"/>
                <a:cs typeface="Times New Roman" panose="02020603050405020304" pitchFamily="18" charset="0"/>
              </a:rPr>
              <a:t>Schnittpunkt</a:t>
            </a:r>
            <a:r>
              <a:rPr lang="de-AT" sz="1800" dirty="0">
                <a:solidFill>
                  <a:schemeClr val="tx1">
                    <a:lumMod val="85000"/>
                    <a:lumOff val="15000"/>
                  </a:schemeClr>
                </a:solidFill>
                <a:latin typeface="Calibri" panose="020F0502020204030204" pitchFamily="34" charset="0"/>
                <a:cs typeface="Times New Roman" panose="02020603050405020304" pitchFamily="18" charset="0"/>
              </a:rPr>
              <a:t> von </a:t>
            </a:r>
            <a:r>
              <a:rPr lang="de-AT" sz="1800" b="1" dirty="0">
                <a:solidFill>
                  <a:schemeClr val="tx1">
                    <a:lumMod val="85000"/>
                    <a:lumOff val="15000"/>
                  </a:schemeClr>
                </a:solidFill>
                <a:latin typeface="Calibri" panose="020F0502020204030204" pitchFamily="34" charset="0"/>
                <a:cs typeface="Times New Roman" panose="02020603050405020304" pitchFamily="18" charset="0"/>
              </a:rPr>
              <a:t>Angebots- und Nachfragekurve</a:t>
            </a:r>
            <a:r>
              <a:rPr lang="de-AT" sz="1800" dirty="0">
                <a:solidFill>
                  <a:schemeClr val="tx1">
                    <a:lumMod val="85000"/>
                    <a:lumOff val="15000"/>
                  </a:schemeClr>
                </a:solidFill>
                <a:latin typeface="Calibri" panose="020F0502020204030204" pitchFamily="34" charset="0"/>
                <a:cs typeface="Times New Roman" panose="02020603050405020304" pitchFamily="18" charset="0"/>
              </a:rPr>
              <a:t> ermittelt.</a:t>
            </a:r>
          </a:p>
          <a:p>
            <a:endParaRPr lang="de-DE" sz="1800" dirty="0">
              <a:solidFill>
                <a:schemeClr val="tx1">
                  <a:lumMod val="85000"/>
                  <a:lumOff val="15000"/>
                </a:schemeClr>
              </a:solidFill>
            </a:endParaRPr>
          </a:p>
        </p:txBody>
      </p:sp>
      <p:pic>
        <p:nvPicPr>
          <p:cNvPr id="5" name="Grafik 4" descr="Ein Bild, das Reihe, Diagramm enthält.&#10;&#10;Automatisch generierte Beschreibung">
            <a:extLst>
              <a:ext uri="{FF2B5EF4-FFF2-40B4-BE49-F238E27FC236}">
                <a16:creationId xmlns:a16="http://schemas.microsoft.com/office/drawing/2014/main" id="{64441455-EDDE-4C3D-42CE-025E27F9A34F}"/>
              </a:ext>
            </a:extLst>
          </p:cNvPr>
          <p:cNvPicPr>
            <a:picLocks noChangeAspect="1"/>
          </p:cNvPicPr>
          <p:nvPr/>
        </p:nvPicPr>
        <p:blipFill>
          <a:blip r:embed="rId3"/>
          <a:stretch>
            <a:fillRect/>
          </a:stretch>
        </p:blipFill>
        <p:spPr>
          <a:xfrm>
            <a:off x="1069135" y="3556184"/>
            <a:ext cx="2971800" cy="1409700"/>
          </a:xfrm>
          <a:prstGeom prst="rect">
            <a:avLst/>
          </a:prstGeom>
        </p:spPr>
      </p:pic>
      <p:sp>
        <p:nvSpPr>
          <p:cNvPr id="6" name="Foliennummernplatzhalter 5">
            <a:extLst>
              <a:ext uri="{FF2B5EF4-FFF2-40B4-BE49-F238E27FC236}">
                <a16:creationId xmlns:a16="http://schemas.microsoft.com/office/drawing/2014/main" id="{43C7D476-E10A-55CC-9683-499AEF73DA59}"/>
              </a:ext>
            </a:extLst>
          </p:cNvPr>
          <p:cNvSpPr>
            <a:spLocks noGrp="1"/>
          </p:cNvSpPr>
          <p:nvPr>
            <p:ph type="sldNum" sz="quarter" idx="12"/>
          </p:nvPr>
        </p:nvSpPr>
        <p:spPr/>
        <p:txBody>
          <a:bodyPr/>
          <a:lstStyle/>
          <a:p>
            <a:fld id="{6E3410CA-0731-5848-9586-6545443EC970}" type="slidenum">
              <a:rPr lang="de-DE" smtClean="0"/>
              <a:t>6</a:t>
            </a:fld>
            <a:endParaRPr lang="de-DE"/>
          </a:p>
        </p:txBody>
      </p:sp>
    </p:spTree>
    <p:extLst>
      <p:ext uri="{BB962C8B-B14F-4D97-AF65-F5344CB8AC3E}">
        <p14:creationId xmlns:p14="http://schemas.microsoft.com/office/powerpoint/2010/main" val="2786999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6802" name="Group 2"/>
          <p:cNvGrpSpPr>
            <a:grpSpLocks/>
          </p:cNvGrpSpPr>
          <p:nvPr/>
        </p:nvGrpSpPr>
        <p:grpSpPr bwMode="auto">
          <a:xfrm>
            <a:off x="3302001" y="1023939"/>
            <a:ext cx="6042025" cy="3990975"/>
            <a:chOff x="1120" y="645"/>
            <a:chExt cx="3806" cy="2514"/>
          </a:xfrm>
        </p:grpSpPr>
        <p:sp>
          <p:nvSpPr>
            <p:cNvPr id="76803" name="Oval 3"/>
            <p:cNvSpPr>
              <a:spLocks noChangeArrowheads="1"/>
            </p:cNvSpPr>
            <p:nvPr/>
          </p:nvSpPr>
          <p:spPr bwMode="auto">
            <a:xfrm>
              <a:off x="2962" y="2341"/>
              <a:ext cx="182" cy="181"/>
            </a:xfrm>
            <a:prstGeom prst="ellipse">
              <a:avLst/>
            </a:prstGeom>
            <a:solidFill>
              <a:schemeClr val="accent6"/>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de-DE"/>
            </a:p>
          </p:txBody>
        </p:sp>
        <p:sp>
          <p:nvSpPr>
            <p:cNvPr id="76804" name="Freeform 4"/>
            <p:cNvSpPr>
              <a:spLocks/>
            </p:cNvSpPr>
            <p:nvPr/>
          </p:nvSpPr>
          <p:spPr bwMode="auto">
            <a:xfrm rot="290533">
              <a:off x="1388" y="973"/>
              <a:ext cx="3538" cy="2186"/>
            </a:xfrm>
            <a:custGeom>
              <a:avLst/>
              <a:gdLst>
                <a:gd name="T0" fmla="*/ 0 w 3448"/>
                <a:gd name="T1" fmla="*/ 0 h 2177"/>
                <a:gd name="T2" fmla="*/ 409 w 3448"/>
                <a:gd name="T3" fmla="*/ 589 h 2177"/>
                <a:gd name="T4" fmla="*/ 1044 w 3448"/>
                <a:gd name="T5" fmla="*/ 1134 h 2177"/>
                <a:gd name="T6" fmla="*/ 1906 w 3448"/>
                <a:gd name="T7" fmla="*/ 1587 h 2177"/>
                <a:gd name="T8" fmla="*/ 3040 w 3448"/>
                <a:gd name="T9" fmla="*/ 2041 h 2177"/>
                <a:gd name="T10" fmla="*/ 3448 w 3448"/>
                <a:gd name="T11" fmla="*/ 2177 h 2177"/>
              </a:gdLst>
              <a:ahLst/>
              <a:cxnLst>
                <a:cxn ang="0">
                  <a:pos x="T0" y="T1"/>
                </a:cxn>
                <a:cxn ang="0">
                  <a:pos x="T2" y="T3"/>
                </a:cxn>
                <a:cxn ang="0">
                  <a:pos x="T4" y="T5"/>
                </a:cxn>
                <a:cxn ang="0">
                  <a:pos x="T6" y="T7"/>
                </a:cxn>
                <a:cxn ang="0">
                  <a:pos x="T8" y="T9"/>
                </a:cxn>
                <a:cxn ang="0">
                  <a:pos x="T10" y="T11"/>
                </a:cxn>
              </a:cxnLst>
              <a:rect l="0" t="0" r="r" b="b"/>
              <a:pathLst>
                <a:path w="3448" h="2177">
                  <a:moveTo>
                    <a:pt x="0" y="0"/>
                  </a:moveTo>
                  <a:cubicBezTo>
                    <a:pt x="117" y="200"/>
                    <a:pt x="235" y="400"/>
                    <a:pt x="409" y="589"/>
                  </a:cubicBezTo>
                  <a:cubicBezTo>
                    <a:pt x="583" y="778"/>
                    <a:pt x="794" y="968"/>
                    <a:pt x="1044" y="1134"/>
                  </a:cubicBezTo>
                  <a:cubicBezTo>
                    <a:pt x="1294" y="1300"/>
                    <a:pt x="1573" y="1436"/>
                    <a:pt x="1906" y="1587"/>
                  </a:cubicBezTo>
                  <a:cubicBezTo>
                    <a:pt x="2239" y="1738"/>
                    <a:pt x="2783" y="1943"/>
                    <a:pt x="3040" y="2041"/>
                  </a:cubicBezTo>
                  <a:cubicBezTo>
                    <a:pt x="3297" y="2139"/>
                    <a:pt x="3357" y="2147"/>
                    <a:pt x="3448" y="2177"/>
                  </a:cubicBezTo>
                </a:path>
              </a:pathLst>
            </a:custGeom>
            <a:noFill/>
            <a:ln w="31750">
              <a:solidFill>
                <a:schemeClr val="accent6"/>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6805" name="Oval 5"/>
            <p:cNvSpPr>
              <a:spLocks noChangeArrowheads="1"/>
            </p:cNvSpPr>
            <p:nvPr/>
          </p:nvSpPr>
          <p:spPr bwMode="auto">
            <a:xfrm>
              <a:off x="4331" y="3059"/>
              <a:ext cx="91" cy="90"/>
            </a:xfrm>
            <a:prstGeom prst="ellipse">
              <a:avLst/>
            </a:prstGeom>
            <a:solidFill>
              <a:schemeClr val="accent6"/>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de-DE"/>
            </a:p>
          </p:txBody>
        </p:sp>
        <p:sp>
          <p:nvSpPr>
            <p:cNvPr id="76806" name="Oval 6"/>
            <p:cNvSpPr>
              <a:spLocks noChangeArrowheads="1"/>
            </p:cNvSpPr>
            <p:nvPr/>
          </p:nvSpPr>
          <p:spPr bwMode="auto">
            <a:xfrm>
              <a:off x="2064" y="1698"/>
              <a:ext cx="91" cy="90"/>
            </a:xfrm>
            <a:prstGeom prst="ellipse">
              <a:avLst/>
            </a:prstGeom>
            <a:solidFill>
              <a:srgbClr val="00CC66"/>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de-DE"/>
            </a:p>
          </p:txBody>
        </p:sp>
        <p:sp>
          <p:nvSpPr>
            <p:cNvPr id="76807" name="Oval 7"/>
            <p:cNvSpPr>
              <a:spLocks noChangeArrowheads="1"/>
            </p:cNvSpPr>
            <p:nvPr/>
          </p:nvSpPr>
          <p:spPr bwMode="auto">
            <a:xfrm>
              <a:off x="1565" y="1027"/>
              <a:ext cx="91" cy="90"/>
            </a:xfrm>
            <a:prstGeom prst="ellipse">
              <a:avLst/>
            </a:prstGeom>
            <a:solidFill>
              <a:srgbClr val="00CC66"/>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de-DE"/>
            </a:p>
          </p:txBody>
        </p:sp>
        <p:sp>
          <p:nvSpPr>
            <p:cNvPr id="76808" name="Text Box 8"/>
            <p:cNvSpPr txBox="1">
              <a:spLocks noChangeArrowheads="1"/>
            </p:cNvSpPr>
            <p:nvPr/>
          </p:nvSpPr>
          <p:spPr bwMode="auto">
            <a:xfrm>
              <a:off x="1120" y="645"/>
              <a:ext cx="707" cy="330"/>
            </a:xfrm>
            <a:prstGeom prst="rect">
              <a:avLst/>
            </a:prstGeom>
            <a:solidFill>
              <a:schemeClr val="accent6">
                <a:lumMod val="40000"/>
                <a:lumOff val="60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de-DE" sz="1400" b="1" dirty="0">
                  <a:solidFill>
                    <a:srgbClr val="000000"/>
                  </a:solidFill>
                  <a:latin typeface="Arial" charset="0"/>
                </a:rPr>
                <a:t>Nachfrage-</a:t>
              </a:r>
            </a:p>
            <a:p>
              <a:r>
                <a:rPr lang="de-DE" sz="1400" b="1" dirty="0">
                  <a:solidFill>
                    <a:srgbClr val="000000"/>
                  </a:solidFill>
                  <a:latin typeface="Arial" charset="0"/>
                </a:rPr>
                <a:t>kurve</a:t>
              </a:r>
            </a:p>
          </p:txBody>
        </p:sp>
      </p:grpSp>
      <p:grpSp>
        <p:nvGrpSpPr>
          <p:cNvPr id="76809" name="Group 9"/>
          <p:cNvGrpSpPr>
            <a:grpSpLocks/>
          </p:cNvGrpSpPr>
          <p:nvPr/>
        </p:nvGrpSpPr>
        <p:grpSpPr bwMode="auto">
          <a:xfrm>
            <a:off x="3000375" y="1268414"/>
            <a:ext cx="6210300" cy="4897437"/>
            <a:chOff x="748" y="527"/>
            <a:chExt cx="3912" cy="3085"/>
          </a:xfrm>
        </p:grpSpPr>
        <p:sp>
          <p:nvSpPr>
            <p:cNvPr id="76810" name="Line 10"/>
            <p:cNvSpPr>
              <a:spLocks noChangeShapeType="1"/>
            </p:cNvSpPr>
            <p:nvPr/>
          </p:nvSpPr>
          <p:spPr bwMode="auto">
            <a:xfrm flipV="1">
              <a:off x="850" y="527"/>
              <a:ext cx="0" cy="3004"/>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6811" name="Line 11"/>
            <p:cNvSpPr>
              <a:spLocks noChangeShapeType="1"/>
            </p:cNvSpPr>
            <p:nvPr/>
          </p:nvSpPr>
          <p:spPr bwMode="auto">
            <a:xfrm rot="5400000" flipV="1">
              <a:off x="2755" y="1605"/>
              <a:ext cx="0" cy="3811"/>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6812" name="Line 12"/>
            <p:cNvSpPr>
              <a:spLocks noChangeShapeType="1"/>
            </p:cNvSpPr>
            <p:nvPr/>
          </p:nvSpPr>
          <p:spPr bwMode="auto">
            <a:xfrm flipH="1">
              <a:off x="748" y="2840"/>
              <a:ext cx="91"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6813" name="Line 13"/>
            <p:cNvSpPr>
              <a:spLocks noChangeShapeType="1"/>
            </p:cNvSpPr>
            <p:nvPr/>
          </p:nvSpPr>
          <p:spPr bwMode="auto">
            <a:xfrm flipH="1">
              <a:off x="748" y="2160"/>
              <a:ext cx="91"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6814" name="Line 14"/>
            <p:cNvSpPr>
              <a:spLocks noChangeShapeType="1"/>
            </p:cNvSpPr>
            <p:nvPr/>
          </p:nvSpPr>
          <p:spPr bwMode="auto">
            <a:xfrm flipH="1">
              <a:off x="748" y="1480"/>
              <a:ext cx="91"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6815" name="Line 15"/>
            <p:cNvSpPr>
              <a:spLocks noChangeShapeType="1"/>
            </p:cNvSpPr>
            <p:nvPr/>
          </p:nvSpPr>
          <p:spPr bwMode="auto">
            <a:xfrm flipH="1">
              <a:off x="748" y="799"/>
              <a:ext cx="91"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6816" name="Line 16"/>
            <p:cNvSpPr>
              <a:spLocks noChangeShapeType="1"/>
            </p:cNvSpPr>
            <p:nvPr/>
          </p:nvSpPr>
          <p:spPr bwMode="auto">
            <a:xfrm rot="16200000" flipH="1">
              <a:off x="1464" y="3558"/>
              <a:ext cx="91"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6817" name="Line 17"/>
            <p:cNvSpPr>
              <a:spLocks noChangeShapeType="1"/>
            </p:cNvSpPr>
            <p:nvPr/>
          </p:nvSpPr>
          <p:spPr bwMode="auto">
            <a:xfrm rot="16200000" flipH="1">
              <a:off x="2144" y="3567"/>
              <a:ext cx="91"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6818" name="Line 18"/>
            <p:cNvSpPr>
              <a:spLocks noChangeShapeType="1"/>
            </p:cNvSpPr>
            <p:nvPr/>
          </p:nvSpPr>
          <p:spPr bwMode="auto">
            <a:xfrm rot="16200000" flipH="1">
              <a:off x="2824" y="3567"/>
              <a:ext cx="91"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6819" name="Line 19"/>
            <p:cNvSpPr>
              <a:spLocks noChangeShapeType="1"/>
            </p:cNvSpPr>
            <p:nvPr/>
          </p:nvSpPr>
          <p:spPr bwMode="auto">
            <a:xfrm rot="16200000" flipH="1">
              <a:off x="3504" y="3567"/>
              <a:ext cx="91"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6820" name="Line 20"/>
            <p:cNvSpPr>
              <a:spLocks noChangeShapeType="1"/>
            </p:cNvSpPr>
            <p:nvPr/>
          </p:nvSpPr>
          <p:spPr bwMode="auto">
            <a:xfrm rot="16200000" flipH="1">
              <a:off x="4184" y="3567"/>
              <a:ext cx="91"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grpSp>
      <p:sp>
        <p:nvSpPr>
          <p:cNvPr id="76821" name="Text Box 21"/>
          <p:cNvSpPr txBox="1">
            <a:spLocks noChangeArrowheads="1"/>
          </p:cNvSpPr>
          <p:nvPr/>
        </p:nvSpPr>
        <p:spPr bwMode="auto">
          <a:xfrm>
            <a:off x="1900238" y="909638"/>
            <a:ext cx="1085850" cy="366712"/>
          </a:xfrm>
          <a:prstGeom prst="rect">
            <a:avLst/>
          </a:prstGeom>
          <a:solidFill>
            <a:srgbClr val="EAEAEA"/>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b="1">
                <a:latin typeface="Arial" charset="0"/>
              </a:rPr>
              <a:t>Preis (€)</a:t>
            </a:r>
          </a:p>
        </p:txBody>
      </p:sp>
      <p:sp>
        <p:nvSpPr>
          <p:cNvPr id="76822" name="Text Box 22"/>
          <p:cNvSpPr txBox="1">
            <a:spLocks noChangeArrowheads="1"/>
          </p:cNvSpPr>
          <p:nvPr/>
        </p:nvSpPr>
        <p:spPr bwMode="auto">
          <a:xfrm>
            <a:off x="9120188" y="6237288"/>
            <a:ext cx="2133918" cy="369332"/>
          </a:xfrm>
          <a:prstGeom prst="rect">
            <a:avLst/>
          </a:prstGeom>
          <a:solidFill>
            <a:srgbClr val="EAEAEA"/>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b="1" dirty="0">
                <a:latin typeface="Arial" charset="0"/>
              </a:rPr>
              <a:t>Menge (Flaschen)</a:t>
            </a:r>
          </a:p>
        </p:txBody>
      </p:sp>
      <p:sp>
        <p:nvSpPr>
          <p:cNvPr id="76823" name="Text Box 23"/>
          <p:cNvSpPr txBox="1">
            <a:spLocks noChangeArrowheads="1"/>
          </p:cNvSpPr>
          <p:nvPr/>
        </p:nvSpPr>
        <p:spPr bwMode="auto">
          <a:xfrm>
            <a:off x="2476500" y="4740276"/>
            <a:ext cx="4508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b="1">
                <a:latin typeface="Arial" charset="0"/>
              </a:rPr>
              <a:t>1,-</a:t>
            </a:r>
          </a:p>
        </p:txBody>
      </p:sp>
      <p:sp>
        <p:nvSpPr>
          <p:cNvPr id="76824" name="Text Box 24"/>
          <p:cNvSpPr txBox="1">
            <a:spLocks noChangeArrowheads="1"/>
          </p:cNvSpPr>
          <p:nvPr/>
        </p:nvSpPr>
        <p:spPr bwMode="auto">
          <a:xfrm>
            <a:off x="2481263" y="2587626"/>
            <a:ext cx="4508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b="1">
                <a:latin typeface="Arial" charset="0"/>
              </a:rPr>
              <a:t>3,-</a:t>
            </a:r>
          </a:p>
        </p:txBody>
      </p:sp>
      <p:sp>
        <p:nvSpPr>
          <p:cNvPr id="76825" name="Text Box 25"/>
          <p:cNvSpPr txBox="1">
            <a:spLocks noChangeArrowheads="1"/>
          </p:cNvSpPr>
          <p:nvPr/>
        </p:nvSpPr>
        <p:spPr bwMode="auto">
          <a:xfrm>
            <a:off x="2481263" y="3660776"/>
            <a:ext cx="4508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b="1">
                <a:latin typeface="Arial" charset="0"/>
              </a:rPr>
              <a:t>2,-</a:t>
            </a:r>
          </a:p>
        </p:txBody>
      </p:sp>
      <p:sp>
        <p:nvSpPr>
          <p:cNvPr id="76826" name="Text Box 26"/>
          <p:cNvSpPr txBox="1">
            <a:spLocks noChangeArrowheads="1"/>
          </p:cNvSpPr>
          <p:nvPr/>
        </p:nvSpPr>
        <p:spPr bwMode="auto">
          <a:xfrm>
            <a:off x="2481263" y="1485901"/>
            <a:ext cx="4508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b="1">
                <a:latin typeface="Arial" charset="0"/>
              </a:rPr>
              <a:t>4,-</a:t>
            </a:r>
          </a:p>
        </p:txBody>
      </p:sp>
      <p:sp>
        <p:nvSpPr>
          <p:cNvPr id="76827" name="Line 27"/>
          <p:cNvSpPr>
            <a:spLocks noChangeShapeType="1"/>
          </p:cNvSpPr>
          <p:nvPr/>
        </p:nvSpPr>
        <p:spPr bwMode="auto">
          <a:xfrm>
            <a:off x="3000376" y="5459413"/>
            <a:ext cx="144463"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6828" name="Text Box 28"/>
          <p:cNvSpPr txBox="1">
            <a:spLocks noChangeArrowheads="1"/>
          </p:cNvSpPr>
          <p:nvPr/>
        </p:nvSpPr>
        <p:spPr bwMode="auto">
          <a:xfrm>
            <a:off x="3935413" y="6184901"/>
            <a:ext cx="4381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b="1">
                <a:latin typeface="Arial" charset="0"/>
              </a:rPr>
              <a:t>20</a:t>
            </a:r>
          </a:p>
        </p:txBody>
      </p:sp>
      <p:sp>
        <p:nvSpPr>
          <p:cNvPr id="76829" name="Text Box 29"/>
          <p:cNvSpPr txBox="1">
            <a:spLocks noChangeArrowheads="1"/>
          </p:cNvSpPr>
          <p:nvPr/>
        </p:nvSpPr>
        <p:spPr bwMode="auto">
          <a:xfrm>
            <a:off x="5045075" y="6180138"/>
            <a:ext cx="43815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b="1">
                <a:latin typeface="Arial" charset="0"/>
              </a:rPr>
              <a:t>30</a:t>
            </a:r>
          </a:p>
        </p:txBody>
      </p:sp>
      <p:sp>
        <p:nvSpPr>
          <p:cNvPr id="76830" name="Text Box 30"/>
          <p:cNvSpPr txBox="1">
            <a:spLocks noChangeArrowheads="1"/>
          </p:cNvSpPr>
          <p:nvPr/>
        </p:nvSpPr>
        <p:spPr bwMode="auto">
          <a:xfrm>
            <a:off x="6162675" y="6180138"/>
            <a:ext cx="43815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b="1">
                <a:latin typeface="Arial" charset="0"/>
              </a:rPr>
              <a:t>40</a:t>
            </a:r>
          </a:p>
        </p:txBody>
      </p:sp>
      <p:sp>
        <p:nvSpPr>
          <p:cNvPr id="76831" name="Text Box 31"/>
          <p:cNvSpPr txBox="1">
            <a:spLocks noChangeArrowheads="1"/>
          </p:cNvSpPr>
          <p:nvPr/>
        </p:nvSpPr>
        <p:spPr bwMode="auto">
          <a:xfrm>
            <a:off x="7242175" y="6173788"/>
            <a:ext cx="43815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b="1">
                <a:latin typeface="Arial" charset="0"/>
              </a:rPr>
              <a:t>50</a:t>
            </a:r>
          </a:p>
        </p:txBody>
      </p:sp>
      <p:sp>
        <p:nvSpPr>
          <p:cNvPr id="76832" name="Text Box 32"/>
          <p:cNvSpPr txBox="1">
            <a:spLocks noChangeArrowheads="1"/>
          </p:cNvSpPr>
          <p:nvPr/>
        </p:nvSpPr>
        <p:spPr bwMode="auto">
          <a:xfrm>
            <a:off x="8323263" y="6180138"/>
            <a:ext cx="43815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b="1">
                <a:latin typeface="Arial" charset="0"/>
              </a:rPr>
              <a:t>60</a:t>
            </a:r>
          </a:p>
        </p:txBody>
      </p:sp>
      <p:grpSp>
        <p:nvGrpSpPr>
          <p:cNvPr id="76835" name="Group 35"/>
          <p:cNvGrpSpPr>
            <a:grpSpLocks/>
          </p:cNvGrpSpPr>
          <p:nvPr/>
        </p:nvGrpSpPr>
        <p:grpSpPr bwMode="auto">
          <a:xfrm>
            <a:off x="3128964" y="1700214"/>
            <a:ext cx="5775325" cy="4364037"/>
            <a:chOff x="1011" y="1071"/>
            <a:chExt cx="3638" cy="2749"/>
          </a:xfrm>
        </p:grpSpPr>
        <p:grpSp>
          <p:nvGrpSpPr>
            <p:cNvPr id="76837" name="Group 37"/>
            <p:cNvGrpSpPr>
              <a:grpSpLocks/>
            </p:cNvGrpSpPr>
            <p:nvPr/>
          </p:nvGrpSpPr>
          <p:grpSpPr bwMode="auto">
            <a:xfrm>
              <a:off x="1011" y="1071"/>
              <a:ext cx="3638" cy="2749"/>
              <a:chOff x="1011" y="1071"/>
              <a:chExt cx="3638" cy="2749"/>
            </a:xfrm>
          </p:grpSpPr>
          <p:sp>
            <p:nvSpPr>
              <p:cNvPr id="76838" name="Line 38"/>
              <p:cNvSpPr>
                <a:spLocks noChangeShapeType="1"/>
              </p:cNvSpPr>
              <p:nvPr/>
            </p:nvSpPr>
            <p:spPr bwMode="auto">
              <a:xfrm>
                <a:off x="4377" y="3113"/>
                <a:ext cx="0" cy="68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grpSp>
            <p:nvGrpSpPr>
              <p:cNvPr id="76839" name="Group 39"/>
              <p:cNvGrpSpPr>
                <a:grpSpLocks/>
              </p:cNvGrpSpPr>
              <p:nvPr/>
            </p:nvGrpSpPr>
            <p:grpSpPr bwMode="auto">
              <a:xfrm>
                <a:off x="1011" y="1071"/>
                <a:ext cx="3638" cy="2749"/>
                <a:chOff x="1011" y="1071"/>
                <a:chExt cx="3638" cy="2749"/>
              </a:xfrm>
            </p:grpSpPr>
            <p:sp>
              <p:nvSpPr>
                <p:cNvPr id="76840" name="Line 40"/>
                <p:cNvSpPr>
                  <a:spLocks noChangeShapeType="1"/>
                </p:cNvSpPr>
                <p:nvPr/>
              </p:nvSpPr>
              <p:spPr bwMode="auto">
                <a:xfrm>
                  <a:off x="1610" y="1071"/>
                  <a:ext cx="0" cy="2722"/>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6841" name="Line 41"/>
                <p:cNvSpPr>
                  <a:spLocks noChangeShapeType="1"/>
                </p:cNvSpPr>
                <p:nvPr/>
              </p:nvSpPr>
              <p:spPr bwMode="auto">
                <a:xfrm>
                  <a:off x="3842" y="1752"/>
                  <a:ext cx="0" cy="2041"/>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6842" name="Line 42"/>
                <p:cNvSpPr>
                  <a:spLocks noChangeShapeType="1"/>
                </p:cNvSpPr>
                <p:nvPr/>
              </p:nvSpPr>
              <p:spPr bwMode="auto">
                <a:xfrm>
                  <a:off x="4649" y="1071"/>
                  <a:ext cx="0" cy="2722"/>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6843" name="Line 43"/>
                <p:cNvSpPr>
                  <a:spLocks noChangeShapeType="1"/>
                </p:cNvSpPr>
                <p:nvPr/>
              </p:nvSpPr>
              <p:spPr bwMode="auto">
                <a:xfrm>
                  <a:off x="2109" y="1752"/>
                  <a:ext cx="0" cy="2041"/>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6844" name="Line 44"/>
                <p:cNvSpPr>
                  <a:spLocks noChangeShapeType="1"/>
                </p:cNvSpPr>
                <p:nvPr/>
              </p:nvSpPr>
              <p:spPr bwMode="auto">
                <a:xfrm>
                  <a:off x="1011" y="2423"/>
                  <a:ext cx="2041"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6845" name="Line 45"/>
                <p:cNvSpPr>
                  <a:spLocks noChangeShapeType="1"/>
                </p:cNvSpPr>
                <p:nvPr/>
              </p:nvSpPr>
              <p:spPr bwMode="auto">
                <a:xfrm>
                  <a:off x="3052" y="2414"/>
                  <a:ext cx="0" cy="1406"/>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6846" name="Line 46"/>
                <p:cNvSpPr>
                  <a:spLocks noChangeShapeType="1"/>
                </p:cNvSpPr>
                <p:nvPr/>
              </p:nvSpPr>
              <p:spPr bwMode="auto">
                <a:xfrm>
                  <a:off x="1020" y="3113"/>
                  <a:ext cx="3312"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6847" name="Line 47"/>
                <p:cNvSpPr>
                  <a:spLocks noChangeShapeType="1"/>
                </p:cNvSpPr>
                <p:nvPr/>
              </p:nvSpPr>
              <p:spPr bwMode="auto">
                <a:xfrm>
                  <a:off x="1057" y="1752"/>
                  <a:ext cx="2812"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6848" name="Line 48"/>
                <p:cNvSpPr>
                  <a:spLocks noChangeShapeType="1"/>
                </p:cNvSpPr>
                <p:nvPr/>
              </p:nvSpPr>
              <p:spPr bwMode="auto">
                <a:xfrm>
                  <a:off x="1020" y="1071"/>
                  <a:ext cx="3629"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grpSp>
        </p:grpSp>
        <p:sp>
          <p:nvSpPr>
            <p:cNvPr id="76851" name="Text Box 51"/>
            <p:cNvSpPr txBox="1">
              <a:spLocks noChangeArrowheads="1"/>
            </p:cNvSpPr>
            <p:nvPr/>
          </p:nvSpPr>
          <p:spPr bwMode="auto">
            <a:xfrm>
              <a:off x="3126" y="2323"/>
              <a:ext cx="1362" cy="2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sz="1600" b="1">
                  <a:latin typeface="Arial" charset="0"/>
                </a:rPr>
                <a:t>Gleichgewichtspreis</a:t>
              </a:r>
            </a:p>
          </p:txBody>
        </p:sp>
      </p:grpSp>
      <p:grpSp>
        <p:nvGrpSpPr>
          <p:cNvPr id="76852" name="Group 52"/>
          <p:cNvGrpSpPr>
            <a:grpSpLocks/>
          </p:cNvGrpSpPr>
          <p:nvPr/>
        </p:nvGrpSpPr>
        <p:grpSpPr bwMode="auto">
          <a:xfrm>
            <a:off x="1703388" y="1052514"/>
            <a:ext cx="8153400" cy="4968875"/>
            <a:chOff x="113" y="663"/>
            <a:chExt cx="5136" cy="3130"/>
          </a:xfrm>
        </p:grpSpPr>
        <p:sp>
          <p:nvSpPr>
            <p:cNvPr id="76853" name="Text Box 53"/>
            <p:cNvSpPr txBox="1">
              <a:spLocks noChangeArrowheads="1"/>
            </p:cNvSpPr>
            <p:nvPr/>
          </p:nvSpPr>
          <p:spPr bwMode="auto">
            <a:xfrm>
              <a:off x="512" y="3321"/>
              <a:ext cx="396" cy="231"/>
            </a:xfrm>
            <a:prstGeom prst="rect">
              <a:avLst/>
            </a:prstGeom>
            <a:noFill/>
            <a:ln>
              <a:noFill/>
            </a:ln>
            <a:effectLst/>
            <a:extLst>
              <a:ext uri="{909E8E84-426E-40dd-AFC4-6F175D3DCCD1}">
                <a14:hiddenFill xmlns:a14="http://schemas.microsoft.com/office/drawing/2010/main" xmlns="">
                  <a:solidFill>
                    <a:srgbClr val="0000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b="1">
                  <a:solidFill>
                    <a:srgbClr val="FF3300"/>
                  </a:solidFill>
                  <a:latin typeface="Arial" charset="0"/>
                </a:rPr>
                <a:t>0,50</a:t>
              </a:r>
            </a:p>
          </p:txBody>
        </p:sp>
        <p:sp>
          <p:nvSpPr>
            <p:cNvPr id="76854" name="Freeform 54"/>
            <p:cNvSpPr>
              <a:spLocks/>
            </p:cNvSpPr>
            <p:nvPr/>
          </p:nvSpPr>
          <p:spPr bwMode="auto">
            <a:xfrm>
              <a:off x="1021" y="1071"/>
              <a:ext cx="3628" cy="2359"/>
            </a:xfrm>
            <a:custGeom>
              <a:avLst/>
              <a:gdLst>
                <a:gd name="T0" fmla="*/ 0 w 3265"/>
                <a:gd name="T1" fmla="*/ 2358 h 2358"/>
                <a:gd name="T2" fmla="*/ 589 w 3265"/>
                <a:gd name="T3" fmla="*/ 2222 h 2358"/>
                <a:gd name="T4" fmla="*/ 1134 w 3265"/>
                <a:gd name="T5" fmla="*/ 1905 h 2358"/>
                <a:gd name="T6" fmla="*/ 1769 w 3265"/>
                <a:gd name="T7" fmla="*/ 1406 h 2358"/>
                <a:gd name="T8" fmla="*/ 3265 w 3265"/>
                <a:gd name="T9" fmla="*/ 0 h 2358"/>
              </a:gdLst>
              <a:ahLst/>
              <a:cxnLst>
                <a:cxn ang="0">
                  <a:pos x="T0" y="T1"/>
                </a:cxn>
                <a:cxn ang="0">
                  <a:pos x="T2" y="T3"/>
                </a:cxn>
                <a:cxn ang="0">
                  <a:pos x="T4" y="T5"/>
                </a:cxn>
                <a:cxn ang="0">
                  <a:pos x="T6" y="T7"/>
                </a:cxn>
                <a:cxn ang="0">
                  <a:pos x="T8" y="T9"/>
                </a:cxn>
              </a:cxnLst>
              <a:rect l="0" t="0" r="r" b="b"/>
              <a:pathLst>
                <a:path w="3265" h="2358">
                  <a:moveTo>
                    <a:pt x="0" y="2358"/>
                  </a:moveTo>
                  <a:cubicBezTo>
                    <a:pt x="200" y="2328"/>
                    <a:pt x="400" y="2298"/>
                    <a:pt x="589" y="2222"/>
                  </a:cubicBezTo>
                  <a:cubicBezTo>
                    <a:pt x="778" y="2146"/>
                    <a:pt x="937" y="2041"/>
                    <a:pt x="1134" y="1905"/>
                  </a:cubicBezTo>
                  <a:cubicBezTo>
                    <a:pt x="1331" y="1769"/>
                    <a:pt x="1414" y="1723"/>
                    <a:pt x="1769" y="1406"/>
                  </a:cubicBezTo>
                  <a:cubicBezTo>
                    <a:pt x="2124" y="1089"/>
                    <a:pt x="2985" y="272"/>
                    <a:pt x="3265" y="0"/>
                  </a:cubicBezTo>
                </a:path>
              </a:pathLst>
            </a:custGeom>
            <a:noFill/>
            <a:ln w="31750">
              <a:solidFill>
                <a:srgbClr val="FF33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DE"/>
            </a:p>
          </p:txBody>
        </p:sp>
        <p:sp>
          <p:nvSpPr>
            <p:cNvPr id="76855" name="Oval 55"/>
            <p:cNvSpPr>
              <a:spLocks noChangeArrowheads="1"/>
            </p:cNvSpPr>
            <p:nvPr/>
          </p:nvSpPr>
          <p:spPr bwMode="auto">
            <a:xfrm>
              <a:off x="4585" y="1044"/>
              <a:ext cx="91" cy="90"/>
            </a:xfrm>
            <a:prstGeom prst="ellipse">
              <a:avLst/>
            </a:prstGeom>
            <a:solidFill>
              <a:srgbClr val="FF33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de-DE"/>
            </a:p>
          </p:txBody>
        </p:sp>
        <p:sp>
          <p:nvSpPr>
            <p:cNvPr id="76856" name="Oval 56"/>
            <p:cNvSpPr>
              <a:spLocks noChangeArrowheads="1"/>
            </p:cNvSpPr>
            <p:nvPr/>
          </p:nvSpPr>
          <p:spPr bwMode="auto">
            <a:xfrm>
              <a:off x="3796" y="1707"/>
              <a:ext cx="91" cy="90"/>
            </a:xfrm>
            <a:prstGeom prst="ellipse">
              <a:avLst/>
            </a:prstGeom>
            <a:solidFill>
              <a:srgbClr val="FF33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de-DE"/>
            </a:p>
          </p:txBody>
        </p:sp>
        <p:sp>
          <p:nvSpPr>
            <p:cNvPr id="76857" name="Oval 57"/>
            <p:cNvSpPr>
              <a:spLocks noChangeArrowheads="1"/>
            </p:cNvSpPr>
            <p:nvPr/>
          </p:nvSpPr>
          <p:spPr bwMode="auto">
            <a:xfrm>
              <a:off x="3007" y="2387"/>
              <a:ext cx="91" cy="90"/>
            </a:xfrm>
            <a:prstGeom prst="ellipse">
              <a:avLst/>
            </a:prstGeom>
            <a:solidFill>
              <a:srgbClr val="FF33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de-DE"/>
            </a:p>
          </p:txBody>
        </p:sp>
        <p:sp>
          <p:nvSpPr>
            <p:cNvPr id="76858" name="Oval 58"/>
            <p:cNvSpPr>
              <a:spLocks noChangeArrowheads="1"/>
            </p:cNvSpPr>
            <p:nvPr/>
          </p:nvSpPr>
          <p:spPr bwMode="auto">
            <a:xfrm>
              <a:off x="2063" y="3058"/>
              <a:ext cx="91" cy="90"/>
            </a:xfrm>
            <a:prstGeom prst="ellipse">
              <a:avLst/>
            </a:prstGeom>
            <a:solidFill>
              <a:srgbClr val="FF3300"/>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de-DE"/>
            </a:p>
          </p:txBody>
        </p:sp>
        <p:sp>
          <p:nvSpPr>
            <p:cNvPr id="76859" name="Text Box 59"/>
            <p:cNvSpPr txBox="1">
              <a:spLocks noChangeArrowheads="1"/>
            </p:cNvSpPr>
            <p:nvPr/>
          </p:nvSpPr>
          <p:spPr bwMode="auto">
            <a:xfrm>
              <a:off x="4576" y="663"/>
              <a:ext cx="673" cy="330"/>
            </a:xfrm>
            <a:prstGeom prst="rect">
              <a:avLst/>
            </a:prstGeom>
            <a:solidFill>
              <a:srgbClr val="FEE2F4"/>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de-DE" sz="1400" b="1">
                  <a:solidFill>
                    <a:srgbClr val="FF3300"/>
                  </a:solidFill>
                  <a:latin typeface="Arial" charset="0"/>
                </a:rPr>
                <a:t>Angebots-</a:t>
              </a:r>
            </a:p>
            <a:p>
              <a:r>
                <a:rPr lang="de-DE" sz="1400" b="1">
                  <a:solidFill>
                    <a:srgbClr val="FF3300"/>
                  </a:solidFill>
                  <a:latin typeface="Arial" charset="0"/>
                </a:rPr>
                <a:t>kurve</a:t>
              </a:r>
            </a:p>
          </p:txBody>
        </p:sp>
        <p:sp>
          <p:nvSpPr>
            <p:cNvPr id="76860" name="AutoShape 60"/>
            <p:cNvSpPr>
              <a:spLocks/>
            </p:cNvSpPr>
            <p:nvPr/>
          </p:nvSpPr>
          <p:spPr bwMode="auto">
            <a:xfrm flipH="1">
              <a:off x="766" y="3430"/>
              <a:ext cx="227" cy="363"/>
            </a:xfrm>
            <a:prstGeom prst="rightBrace">
              <a:avLst>
                <a:gd name="adj1" fmla="val 13326"/>
                <a:gd name="adj2" fmla="val 50000"/>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de-DE"/>
            </a:p>
          </p:txBody>
        </p:sp>
        <p:sp>
          <p:nvSpPr>
            <p:cNvPr id="76861" name="Text Box 61"/>
            <p:cNvSpPr txBox="1">
              <a:spLocks noChangeArrowheads="1"/>
            </p:cNvSpPr>
            <p:nvPr/>
          </p:nvSpPr>
          <p:spPr bwMode="auto">
            <a:xfrm>
              <a:off x="113" y="3539"/>
              <a:ext cx="674"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sz="1200">
                  <a:latin typeface="Arial" charset="0"/>
                </a:rPr>
                <a:t>kein Angebot</a:t>
              </a:r>
            </a:p>
          </p:txBody>
        </p:sp>
      </p:grpSp>
      <p:pic>
        <p:nvPicPr>
          <p:cNvPr id="2" name="Bild 1" descr="weintrauben_02_dauni.jpg">
            <a:extLst>
              <a:ext uri="{FF2B5EF4-FFF2-40B4-BE49-F238E27FC236}">
                <a16:creationId xmlns:a16="http://schemas.microsoft.com/office/drawing/2014/main" id="{40501A31-2F16-3A9B-68B2-6F7E1796EC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16352" y="4795838"/>
            <a:ext cx="1566620" cy="915650"/>
          </a:xfrm>
          <a:prstGeom prst="rect">
            <a:avLst/>
          </a:prstGeom>
        </p:spPr>
      </p:pic>
      <p:pic>
        <p:nvPicPr>
          <p:cNvPr id="3" name="Grafik 2" descr="Ein Bild, das Glasflasche, Drink, Wein, Weinflasche enthält.&#10;&#10;Automatisch generierte Beschreibung">
            <a:extLst>
              <a:ext uri="{FF2B5EF4-FFF2-40B4-BE49-F238E27FC236}">
                <a16:creationId xmlns:a16="http://schemas.microsoft.com/office/drawing/2014/main" id="{8BC94544-450B-993A-AB9B-67A1FF0FC323}"/>
              </a:ext>
            </a:extLst>
          </p:cNvPr>
          <p:cNvPicPr>
            <a:picLocks noChangeAspect="1"/>
          </p:cNvPicPr>
          <p:nvPr/>
        </p:nvPicPr>
        <p:blipFill>
          <a:blip r:embed="rId4"/>
          <a:stretch>
            <a:fillRect/>
          </a:stretch>
        </p:blipFill>
        <p:spPr>
          <a:xfrm>
            <a:off x="10178805" y="3497152"/>
            <a:ext cx="540496" cy="1671636"/>
          </a:xfrm>
          <a:prstGeom prst="rect">
            <a:avLst/>
          </a:prstGeom>
        </p:spPr>
      </p:pic>
      <p:sp>
        <p:nvSpPr>
          <p:cNvPr id="4" name="Titel 1">
            <a:extLst>
              <a:ext uri="{FF2B5EF4-FFF2-40B4-BE49-F238E27FC236}">
                <a16:creationId xmlns:a16="http://schemas.microsoft.com/office/drawing/2014/main" id="{7CB30148-673E-8C92-6F14-BA1E27651D9E}"/>
              </a:ext>
            </a:extLst>
          </p:cNvPr>
          <p:cNvSpPr txBox="1">
            <a:spLocks/>
          </p:cNvSpPr>
          <p:nvPr/>
        </p:nvSpPr>
        <p:spPr>
          <a:xfrm>
            <a:off x="1317182" y="197852"/>
            <a:ext cx="10567286" cy="132288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DE" dirty="0">
                <a:solidFill>
                  <a:schemeClr val="accent1"/>
                </a:solidFill>
              </a:rPr>
              <a:t>Marktgleichgewicht</a:t>
            </a:r>
          </a:p>
        </p:txBody>
      </p:sp>
      <p:sp>
        <p:nvSpPr>
          <p:cNvPr id="5" name="Foliennummernplatzhalter 4">
            <a:extLst>
              <a:ext uri="{FF2B5EF4-FFF2-40B4-BE49-F238E27FC236}">
                <a16:creationId xmlns:a16="http://schemas.microsoft.com/office/drawing/2014/main" id="{4FB8E72A-2467-E0FB-1FBF-C2E25D042E49}"/>
              </a:ext>
            </a:extLst>
          </p:cNvPr>
          <p:cNvSpPr>
            <a:spLocks noGrp="1"/>
          </p:cNvSpPr>
          <p:nvPr>
            <p:ph type="sldNum" sz="quarter" idx="12"/>
          </p:nvPr>
        </p:nvSpPr>
        <p:spPr/>
        <p:txBody>
          <a:bodyPr/>
          <a:lstStyle/>
          <a:p>
            <a:fld id="{6E3410CA-0731-5848-9586-6545443EC970}" type="slidenum">
              <a:rPr lang="de-DE" smtClean="0"/>
              <a:t>7</a:t>
            </a:fld>
            <a:endParaRPr lang="de-DE"/>
          </a:p>
        </p:txBody>
      </p:sp>
    </p:spTree>
    <p:extLst>
      <p:ext uri="{BB962C8B-B14F-4D97-AF65-F5344CB8AC3E}">
        <p14:creationId xmlns:p14="http://schemas.microsoft.com/office/powerpoint/2010/main" val="11814711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76802"/>
                                        </p:tgtEl>
                                        <p:attrNameLst>
                                          <p:attrName>style.visibility</p:attrName>
                                        </p:attrNameLst>
                                      </p:cBhvr>
                                      <p:to>
                                        <p:strVal val="visible"/>
                                      </p:to>
                                    </p:set>
                                    <p:animEffect transition="in" filter="dissolve">
                                      <p:cBhvr>
                                        <p:cTn id="7" dur="500"/>
                                        <p:tgtEl>
                                          <p:spTgt spid="768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76852"/>
                                        </p:tgtEl>
                                        <p:attrNameLst>
                                          <p:attrName>style.visibility</p:attrName>
                                        </p:attrNameLst>
                                      </p:cBhvr>
                                      <p:to>
                                        <p:strVal val="visible"/>
                                      </p:to>
                                    </p:set>
                                    <p:animEffect transition="in" filter="dissolve">
                                      <p:cBhvr>
                                        <p:cTn id="12" dur="500"/>
                                        <p:tgtEl>
                                          <p:spTgt spid="7685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76835"/>
                                        </p:tgtEl>
                                        <p:attrNameLst>
                                          <p:attrName>style.visibility</p:attrName>
                                        </p:attrNameLst>
                                      </p:cBhvr>
                                      <p:to>
                                        <p:strVal val="visible"/>
                                      </p:to>
                                    </p:set>
                                    <p:animEffect transition="in" filter="box(in)">
                                      <p:cBhvr>
                                        <p:cTn id="17" dur="500"/>
                                        <p:tgtEl>
                                          <p:spTgt spid="768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741393E-C764-4C6F-8886-35CFF2E483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390890DC-37FF-4B49-BD4C-FE4232F69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52708" cy="6858000"/>
          </a:xfrm>
          <a:custGeom>
            <a:avLst/>
            <a:gdLst>
              <a:gd name="connsiteX0" fmla="*/ 0 w 5552708"/>
              <a:gd name="connsiteY0" fmla="*/ 0 h 6858000"/>
              <a:gd name="connsiteX1" fmla="*/ 5443651 w 5552708"/>
              <a:gd name="connsiteY1" fmla="*/ 0 h 6858000"/>
              <a:gd name="connsiteX2" fmla="*/ 5443781 w 5552708"/>
              <a:gd name="connsiteY2" fmla="*/ 512 h 6858000"/>
              <a:gd name="connsiteX3" fmla="*/ 5444033 w 5552708"/>
              <a:gd name="connsiteY3" fmla="*/ 20501 h 6858000"/>
              <a:gd name="connsiteX4" fmla="*/ 5439390 w 5552708"/>
              <a:gd name="connsiteY4" fmla="*/ 44768 h 6858000"/>
              <a:gd name="connsiteX5" fmla="*/ 5443913 w 5552708"/>
              <a:gd name="connsiteY5" fmla="*/ 104988 h 6858000"/>
              <a:gd name="connsiteX6" fmla="*/ 5458241 w 5552708"/>
              <a:gd name="connsiteY6" fmla="*/ 204162 h 6858000"/>
              <a:gd name="connsiteX7" fmla="*/ 5459763 w 5552708"/>
              <a:gd name="connsiteY7" fmla="*/ 225360 h 6858000"/>
              <a:gd name="connsiteX8" fmla="*/ 5454996 w 5552708"/>
              <a:gd name="connsiteY8" fmla="*/ 243902 h 6858000"/>
              <a:gd name="connsiteX9" fmla="*/ 5448597 w 5552708"/>
              <a:gd name="connsiteY9" fmla="*/ 248483 h 6858000"/>
              <a:gd name="connsiteX10" fmla="*/ 5448458 w 5552708"/>
              <a:gd name="connsiteY10" fmla="*/ 260196 h 6858000"/>
              <a:gd name="connsiteX11" fmla="*/ 5447150 w 5552708"/>
              <a:gd name="connsiteY11" fmla="*/ 263377 h 6858000"/>
              <a:gd name="connsiteX12" fmla="*/ 5459187 w 5552708"/>
              <a:gd name="connsiteY12" fmla="*/ 318691 h 6858000"/>
              <a:gd name="connsiteX13" fmla="*/ 5455708 w 5552708"/>
              <a:gd name="connsiteY13" fmla="*/ 365759 h 6858000"/>
              <a:gd name="connsiteX14" fmla="*/ 5473651 w 5552708"/>
              <a:gd name="connsiteY14" fmla="*/ 492182 h 6858000"/>
              <a:gd name="connsiteX15" fmla="*/ 5481453 w 5552708"/>
              <a:gd name="connsiteY15" fmla="*/ 689666 h 6858000"/>
              <a:gd name="connsiteX16" fmla="*/ 5488233 w 5552708"/>
              <a:gd name="connsiteY16" fmla="*/ 816332 h 6858000"/>
              <a:gd name="connsiteX17" fmla="*/ 5529718 w 5552708"/>
              <a:gd name="connsiteY17" fmla="*/ 891550 h 6858000"/>
              <a:gd name="connsiteX18" fmla="*/ 5536104 w 5552708"/>
              <a:gd name="connsiteY18" fmla="*/ 903318 h 6858000"/>
              <a:gd name="connsiteX19" fmla="*/ 5535257 w 5552708"/>
              <a:gd name="connsiteY19" fmla="*/ 905308 h 6858000"/>
              <a:gd name="connsiteX20" fmla="*/ 5537840 w 5552708"/>
              <a:gd name="connsiteY20" fmla="*/ 920621 h 6858000"/>
              <a:gd name="connsiteX21" fmla="*/ 5541663 w 5552708"/>
              <a:gd name="connsiteY21" fmla="*/ 922876 h 6858000"/>
              <a:gd name="connsiteX22" fmla="*/ 5544456 w 5552708"/>
              <a:gd name="connsiteY22" fmla="*/ 933037 h 6858000"/>
              <a:gd name="connsiteX23" fmla="*/ 5552708 w 5552708"/>
              <a:gd name="connsiteY23" fmla="*/ 952132 h 6858000"/>
              <a:gd name="connsiteX24" fmla="*/ 5551675 w 5552708"/>
              <a:gd name="connsiteY24" fmla="*/ 956570 h 6858000"/>
              <a:gd name="connsiteX25" fmla="*/ 5531341 w 5552708"/>
              <a:gd name="connsiteY25" fmla="*/ 1064863 h 6858000"/>
              <a:gd name="connsiteX26" fmla="*/ 5539998 w 5552708"/>
              <a:gd name="connsiteY26" fmla="*/ 1096340 h 6858000"/>
              <a:gd name="connsiteX27" fmla="*/ 5541075 w 5552708"/>
              <a:gd name="connsiteY27" fmla="*/ 1102915 h 6858000"/>
              <a:gd name="connsiteX28" fmla="*/ 5540822 w 5552708"/>
              <a:gd name="connsiteY28" fmla="*/ 1103143 h 6858000"/>
              <a:gd name="connsiteX29" fmla="*/ 5541413 w 5552708"/>
              <a:gd name="connsiteY29" fmla="*/ 1110274 h 6858000"/>
              <a:gd name="connsiteX30" fmla="*/ 5543038 w 5552708"/>
              <a:gd name="connsiteY30" fmla="*/ 1114901 h 6858000"/>
              <a:gd name="connsiteX31" fmla="*/ 5545128 w 5552708"/>
              <a:gd name="connsiteY31" fmla="*/ 1127652 h 6858000"/>
              <a:gd name="connsiteX32" fmla="*/ 5544028 w 5552708"/>
              <a:gd name="connsiteY32" fmla="*/ 1132698 h 6858000"/>
              <a:gd name="connsiteX33" fmla="*/ 5514811 w 5552708"/>
              <a:gd name="connsiteY33" fmla="*/ 1177140 h 6858000"/>
              <a:gd name="connsiteX34" fmla="*/ 5496402 w 5552708"/>
              <a:gd name="connsiteY34" fmla="*/ 1265293 h 6858000"/>
              <a:gd name="connsiteX35" fmla="*/ 5481620 w 5552708"/>
              <a:gd name="connsiteY35" fmla="*/ 1353039 h 6858000"/>
              <a:gd name="connsiteX36" fmla="*/ 5477938 w 5552708"/>
              <a:gd name="connsiteY36" fmla="*/ 1385038 h 6858000"/>
              <a:gd name="connsiteX37" fmla="*/ 5464009 w 5552708"/>
              <a:gd name="connsiteY37" fmla="*/ 1441067 h 6858000"/>
              <a:gd name="connsiteX38" fmla="*/ 5453063 w 5552708"/>
              <a:gd name="connsiteY38" fmla="*/ 1466104 h 6858000"/>
              <a:gd name="connsiteX39" fmla="*/ 5453368 w 5552708"/>
              <a:gd name="connsiteY39" fmla="*/ 1467310 h 6858000"/>
              <a:gd name="connsiteX40" fmla="*/ 5449849 w 5552708"/>
              <a:gd name="connsiteY40" fmla="*/ 1469198 h 6858000"/>
              <a:gd name="connsiteX41" fmla="*/ 5447717 w 5552708"/>
              <a:gd name="connsiteY41" fmla="*/ 1473816 h 6858000"/>
              <a:gd name="connsiteX42" fmla="*/ 5446906 w 5552708"/>
              <a:gd name="connsiteY42" fmla="*/ 1487106 h 6858000"/>
              <a:gd name="connsiteX43" fmla="*/ 5447429 w 5552708"/>
              <a:gd name="connsiteY43" fmla="*/ 1492218 h 6858000"/>
              <a:gd name="connsiteX44" fmla="*/ 5446434 w 5552708"/>
              <a:gd name="connsiteY44" fmla="*/ 1499455 h 6858000"/>
              <a:gd name="connsiteX45" fmla="*/ 5446146 w 5552708"/>
              <a:gd name="connsiteY45" fmla="*/ 1499600 h 6858000"/>
              <a:gd name="connsiteX46" fmla="*/ 5445728 w 5552708"/>
              <a:gd name="connsiteY46" fmla="*/ 1506449 h 6858000"/>
              <a:gd name="connsiteX47" fmla="*/ 5447013 w 5552708"/>
              <a:gd name="connsiteY47" fmla="*/ 1540420 h 6858000"/>
              <a:gd name="connsiteX48" fmla="*/ 5416036 w 5552708"/>
              <a:gd name="connsiteY48" fmla="*/ 1580834 h 6858000"/>
              <a:gd name="connsiteX49" fmla="*/ 5409252 w 5552708"/>
              <a:gd name="connsiteY49" fmla="*/ 1598373 h 6858000"/>
              <a:gd name="connsiteX50" fmla="*/ 5404223 w 5552708"/>
              <a:gd name="connsiteY50" fmla="*/ 1607549 h 6858000"/>
              <a:gd name="connsiteX51" fmla="*/ 5403003 w 5552708"/>
              <a:gd name="connsiteY51" fmla="*/ 1607994 h 6858000"/>
              <a:gd name="connsiteX52" fmla="*/ 5404366 w 5552708"/>
              <a:gd name="connsiteY52" fmla="*/ 1640580 h 6858000"/>
              <a:gd name="connsiteX53" fmla="*/ 5402429 w 5552708"/>
              <a:gd name="connsiteY53" fmla="*/ 1644617 h 6858000"/>
              <a:gd name="connsiteX54" fmla="*/ 5406027 w 5552708"/>
              <a:gd name="connsiteY54" fmla="*/ 1666228 h 6858000"/>
              <a:gd name="connsiteX55" fmla="*/ 5409538 w 5552708"/>
              <a:gd name="connsiteY55" fmla="*/ 1680703 h 6858000"/>
              <a:gd name="connsiteX56" fmla="*/ 5405582 w 5552708"/>
              <a:gd name="connsiteY56" fmla="*/ 1870222 h 6858000"/>
              <a:gd name="connsiteX57" fmla="*/ 5418948 w 5552708"/>
              <a:gd name="connsiteY57" fmla="*/ 1979530 h 6858000"/>
              <a:gd name="connsiteX58" fmla="*/ 5405060 w 5552708"/>
              <a:gd name="connsiteY58" fmla="*/ 2051964 h 6858000"/>
              <a:gd name="connsiteX59" fmla="*/ 5378701 w 5552708"/>
              <a:gd name="connsiteY59" fmla="*/ 2073120 h 6858000"/>
              <a:gd name="connsiteX60" fmla="*/ 5366006 w 5552708"/>
              <a:gd name="connsiteY60" fmla="*/ 2256053 h 6858000"/>
              <a:gd name="connsiteX61" fmla="*/ 5352501 w 5552708"/>
              <a:gd name="connsiteY61" fmla="*/ 2301374 h 6858000"/>
              <a:gd name="connsiteX62" fmla="*/ 5361572 w 5552708"/>
              <a:gd name="connsiteY62" fmla="*/ 2344135 h 6858000"/>
              <a:gd name="connsiteX63" fmla="*/ 5351776 w 5552708"/>
              <a:gd name="connsiteY63" fmla="*/ 2360013 h 6858000"/>
              <a:gd name="connsiteX64" fmla="*/ 5349856 w 5552708"/>
              <a:gd name="connsiteY64" fmla="*/ 2362723 h 6858000"/>
              <a:gd name="connsiteX65" fmla="*/ 5347182 w 5552708"/>
              <a:gd name="connsiteY65" fmla="*/ 2374239 h 6858000"/>
              <a:gd name="connsiteX66" fmla="*/ 5340172 w 5552708"/>
              <a:gd name="connsiteY66" fmla="*/ 2376629 h 6858000"/>
              <a:gd name="connsiteX67" fmla="*/ 5331662 w 5552708"/>
              <a:gd name="connsiteY67" fmla="*/ 2393351 h 6858000"/>
              <a:gd name="connsiteX68" fmla="*/ 5328482 w 5552708"/>
              <a:gd name="connsiteY68" fmla="*/ 2414790 h 6858000"/>
              <a:gd name="connsiteX69" fmla="*/ 5316501 w 5552708"/>
              <a:gd name="connsiteY69" fmla="*/ 2490864 h 6858000"/>
              <a:gd name="connsiteX70" fmla="*/ 5318378 w 5552708"/>
              <a:gd name="connsiteY70" fmla="*/ 2503797 h 6858000"/>
              <a:gd name="connsiteX71" fmla="*/ 5307008 w 5552708"/>
              <a:gd name="connsiteY71" fmla="*/ 2543608 h 6858000"/>
              <a:gd name="connsiteX72" fmla="*/ 5300817 w 5552708"/>
              <a:gd name="connsiteY72" fmla="*/ 2579627 h 6858000"/>
              <a:gd name="connsiteX73" fmla="*/ 5300491 w 5552708"/>
              <a:gd name="connsiteY73" fmla="*/ 2603469 h 6858000"/>
              <a:gd name="connsiteX74" fmla="*/ 5297327 w 5552708"/>
              <a:gd name="connsiteY74" fmla="*/ 2609298 h 6858000"/>
              <a:gd name="connsiteX75" fmla="*/ 5292648 w 5552708"/>
              <a:gd name="connsiteY75" fmla="*/ 2632709 h 6858000"/>
              <a:gd name="connsiteX76" fmla="*/ 5294499 w 5552708"/>
              <a:gd name="connsiteY76" fmla="*/ 2645215 h 6858000"/>
              <a:gd name="connsiteX77" fmla="*/ 5284921 w 5552708"/>
              <a:gd name="connsiteY77" fmla="*/ 2655995 h 6858000"/>
              <a:gd name="connsiteX78" fmla="*/ 5278681 w 5552708"/>
              <a:gd name="connsiteY78" fmla="*/ 2658097 h 6858000"/>
              <a:gd name="connsiteX79" fmla="*/ 5279052 w 5552708"/>
              <a:gd name="connsiteY79" fmla="*/ 2675265 h 6858000"/>
              <a:gd name="connsiteX80" fmla="*/ 5271485 w 5552708"/>
              <a:gd name="connsiteY80" fmla="*/ 2688260 h 6858000"/>
              <a:gd name="connsiteX81" fmla="*/ 5273609 w 5552708"/>
              <a:gd name="connsiteY81" fmla="*/ 2700785 h 6858000"/>
              <a:gd name="connsiteX82" fmla="*/ 5272098 w 5552708"/>
              <a:gd name="connsiteY82" fmla="*/ 2705655 h 6858000"/>
              <a:gd name="connsiteX83" fmla="*/ 5267605 w 5552708"/>
              <a:gd name="connsiteY83" fmla="*/ 2717660 h 6858000"/>
              <a:gd name="connsiteX84" fmla="*/ 5258449 w 5552708"/>
              <a:gd name="connsiteY84" fmla="*/ 2738177 h 6858000"/>
              <a:gd name="connsiteX85" fmla="*/ 5256679 w 5552708"/>
              <a:gd name="connsiteY85" fmla="*/ 2744727 h 6858000"/>
              <a:gd name="connsiteX86" fmla="*/ 5245116 w 5552708"/>
              <a:gd name="connsiteY86" fmla="*/ 2757932 h 6858000"/>
              <a:gd name="connsiteX87" fmla="*/ 5233122 w 5552708"/>
              <a:gd name="connsiteY87" fmla="*/ 2784915 h 6858000"/>
              <a:gd name="connsiteX88" fmla="*/ 5197792 w 5552708"/>
              <a:gd name="connsiteY88" fmla="*/ 2830475 h 6858000"/>
              <a:gd name="connsiteX89" fmla="*/ 5180199 w 5552708"/>
              <a:gd name="connsiteY89" fmla="*/ 2857691 h 6858000"/>
              <a:gd name="connsiteX90" fmla="*/ 5164940 w 5552708"/>
              <a:gd name="connsiteY90" fmla="*/ 2875644 h 6858000"/>
              <a:gd name="connsiteX91" fmla="*/ 5139323 w 5552708"/>
              <a:gd name="connsiteY91" fmla="*/ 2931296 h 6858000"/>
              <a:gd name="connsiteX92" fmla="*/ 5102390 w 5552708"/>
              <a:gd name="connsiteY92" fmla="*/ 3027705 h 6858000"/>
              <a:gd name="connsiteX93" fmla="*/ 5093321 w 5552708"/>
              <a:gd name="connsiteY93" fmla="*/ 3047244 h 6858000"/>
              <a:gd name="connsiteX94" fmla="*/ 5080729 w 5552708"/>
              <a:gd name="connsiteY94" fmla="*/ 3060118 h 6858000"/>
              <a:gd name="connsiteX95" fmla="*/ 5073626 w 5552708"/>
              <a:gd name="connsiteY95" fmla="*/ 3059690 h 6858000"/>
              <a:gd name="connsiteX96" fmla="*/ 5067867 w 5552708"/>
              <a:gd name="connsiteY96" fmla="*/ 3069806 h 6858000"/>
              <a:gd name="connsiteX97" fmla="*/ 5065335 w 5552708"/>
              <a:gd name="connsiteY97" fmla="*/ 3071678 h 6858000"/>
              <a:gd name="connsiteX98" fmla="*/ 5051806 w 5552708"/>
              <a:gd name="connsiteY98" fmla="*/ 3083233 h 6858000"/>
              <a:gd name="connsiteX99" fmla="*/ 5047824 w 5552708"/>
              <a:gd name="connsiteY99" fmla="*/ 3128247 h 6858000"/>
              <a:gd name="connsiteX100" fmla="*/ 5022444 w 5552708"/>
              <a:gd name="connsiteY100" fmla="*/ 3166893 h 6858000"/>
              <a:gd name="connsiteX101" fmla="*/ 4961916 w 5552708"/>
              <a:gd name="connsiteY101" fmla="*/ 3312149 h 6858000"/>
              <a:gd name="connsiteX102" fmla="*/ 4928070 w 5552708"/>
              <a:gd name="connsiteY102" fmla="*/ 3349450 h 6858000"/>
              <a:gd name="connsiteX103" fmla="*/ 4858652 w 5552708"/>
              <a:gd name="connsiteY103" fmla="*/ 3443841 h 6858000"/>
              <a:gd name="connsiteX104" fmla="*/ 4821392 w 5552708"/>
              <a:gd name="connsiteY104" fmla="*/ 3661714 h 6858000"/>
              <a:gd name="connsiteX105" fmla="*/ 4825147 w 5552708"/>
              <a:gd name="connsiteY105" fmla="*/ 3676668 h 6858000"/>
              <a:gd name="connsiteX106" fmla="*/ 4824341 w 5552708"/>
              <a:gd name="connsiteY106" fmla="*/ 3691352 h 6858000"/>
              <a:gd name="connsiteX107" fmla="*/ 4822735 w 5552708"/>
              <a:gd name="connsiteY107" fmla="*/ 3692500 h 6858000"/>
              <a:gd name="connsiteX108" fmla="*/ 4817318 w 5552708"/>
              <a:gd name="connsiteY108" fmla="*/ 3707640 h 6858000"/>
              <a:gd name="connsiteX109" fmla="*/ 4819146 w 5552708"/>
              <a:gd name="connsiteY109" fmla="*/ 3712253 h 6858000"/>
              <a:gd name="connsiteX110" fmla="*/ 4816373 w 5552708"/>
              <a:gd name="connsiteY110" fmla="*/ 3723048 h 6858000"/>
              <a:gd name="connsiteX111" fmla="*/ 4813460 w 5552708"/>
              <a:gd name="connsiteY111" fmla="*/ 3745409 h 6858000"/>
              <a:gd name="connsiteX112" fmla="*/ 4810527 w 5552708"/>
              <a:gd name="connsiteY112" fmla="*/ 3748566 h 6858000"/>
              <a:gd name="connsiteX113" fmla="*/ 4742720 w 5552708"/>
              <a:gd name="connsiteY113" fmla="*/ 3828954 h 6858000"/>
              <a:gd name="connsiteX114" fmla="*/ 4731784 w 5552708"/>
              <a:gd name="connsiteY114" fmla="*/ 3868871 h 6858000"/>
              <a:gd name="connsiteX115" fmla="*/ 4731481 w 5552708"/>
              <a:gd name="connsiteY115" fmla="*/ 3868898 h 6858000"/>
              <a:gd name="connsiteX116" fmla="*/ 4728490 w 5552708"/>
              <a:gd name="connsiteY116" fmla="*/ 3875525 h 6858000"/>
              <a:gd name="connsiteX117" fmla="*/ 4727500 w 5552708"/>
              <a:gd name="connsiteY117" fmla="*/ 3880683 h 6858000"/>
              <a:gd name="connsiteX118" fmla="*/ 4719663 w 5552708"/>
              <a:gd name="connsiteY118" fmla="*/ 3896892 h 6858000"/>
              <a:gd name="connsiteX119" fmla="*/ 4715899 w 5552708"/>
              <a:gd name="connsiteY119" fmla="*/ 3897345 h 6858000"/>
              <a:gd name="connsiteX120" fmla="*/ 4715832 w 5552708"/>
              <a:gd name="connsiteY120" fmla="*/ 3898632 h 6858000"/>
              <a:gd name="connsiteX121" fmla="*/ 4618476 w 5552708"/>
              <a:gd name="connsiteY121" fmla="*/ 4076334 h 6858000"/>
              <a:gd name="connsiteX122" fmla="*/ 4576303 w 5552708"/>
              <a:gd name="connsiteY122" fmla="*/ 4154580 h 6858000"/>
              <a:gd name="connsiteX123" fmla="*/ 4536795 w 5552708"/>
              <a:gd name="connsiteY123" fmla="*/ 4186216 h 6858000"/>
              <a:gd name="connsiteX124" fmla="*/ 4534335 w 5552708"/>
              <a:gd name="connsiteY124" fmla="*/ 4190678 h 6858000"/>
              <a:gd name="connsiteX125" fmla="*/ 4532585 w 5552708"/>
              <a:gd name="connsiteY125" fmla="*/ 4203860 h 6858000"/>
              <a:gd name="connsiteX126" fmla="*/ 4532745 w 5552708"/>
              <a:gd name="connsiteY126" fmla="*/ 4208983 h 6858000"/>
              <a:gd name="connsiteX127" fmla="*/ 4531239 w 5552708"/>
              <a:gd name="connsiteY127" fmla="*/ 4216126 h 6858000"/>
              <a:gd name="connsiteX128" fmla="*/ 4530941 w 5552708"/>
              <a:gd name="connsiteY128" fmla="*/ 4216251 h 6858000"/>
              <a:gd name="connsiteX129" fmla="*/ 4530039 w 5552708"/>
              <a:gd name="connsiteY129" fmla="*/ 4223045 h 6858000"/>
              <a:gd name="connsiteX130" fmla="*/ 4528920 w 5552708"/>
              <a:gd name="connsiteY130" fmla="*/ 4256957 h 6858000"/>
              <a:gd name="connsiteX131" fmla="*/ 4495092 w 5552708"/>
              <a:gd name="connsiteY131" fmla="*/ 4295227 h 6858000"/>
              <a:gd name="connsiteX132" fmla="*/ 4487069 w 5552708"/>
              <a:gd name="connsiteY132" fmla="*/ 4312260 h 6858000"/>
              <a:gd name="connsiteX133" fmla="*/ 4481391 w 5552708"/>
              <a:gd name="connsiteY133" fmla="*/ 4321074 h 6858000"/>
              <a:gd name="connsiteX134" fmla="*/ 4480140 w 5552708"/>
              <a:gd name="connsiteY134" fmla="*/ 4321443 h 6858000"/>
              <a:gd name="connsiteX135" fmla="*/ 4479199 w 5552708"/>
              <a:gd name="connsiteY135" fmla="*/ 4353976 h 6858000"/>
              <a:gd name="connsiteX136" fmla="*/ 4476976 w 5552708"/>
              <a:gd name="connsiteY136" fmla="*/ 4357874 h 6858000"/>
              <a:gd name="connsiteX137" fmla="*/ 4479044 w 5552708"/>
              <a:gd name="connsiteY137" fmla="*/ 4379621 h 6858000"/>
              <a:gd name="connsiteX138" fmla="*/ 4478683 w 5552708"/>
              <a:gd name="connsiteY138" fmla="*/ 4390568 h 6858000"/>
              <a:gd name="connsiteX139" fmla="*/ 4481532 w 5552708"/>
              <a:gd name="connsiteY139" fmla="*/ 4394254 h 6858000"/>
              <a:gd name="connsiteX140" fmla="*/ 4479499 w 5552708"/>
              <a:gd name="connsiteY140" fmla="*/ 4410114 h 6858000"/>
              <a:gd name="connsiteX141" fmla="*/ 4478153 w 5552708"/>
              <a:gd name="connsiteY141" fmla="*/ 4411710 h 6858000"/>
              <a:gd name="connsiteX142" fmla="*/ 4480616 w 5552708"/>
              <a:gd name="connsiteY142" fmla="*/ 4425622 h 6858000"/>
              <a:gd name="connsiteX143" fmla="*/ 4487688 w 5552708"/>
              <a:gd name="connsiteY143" fmla="*/ 4438292 h 6858000"/>
              <a:gd name="connsiteX144" fmla="*/ 4454727 w 5552708"/>
              <a:gd name="connsiteY144" fmla="*/ 4569970 h 6858000"/>
              <a:gd name="connsiteX145" fmla="*/ 4469804 w 5552708"/>
              <a:gd name="connsiteY145" fmla="*/ 4692415 h 6858000"/>
              <a:gd name="connsiteX146" fmla="*/ 4450795 w 5552708"/>
              <a:gd name="connsiteY146" fmla="*/ 4763659 h 6858000"/>
              <a:gd name="connsiteX147" fmla="*/ 4422945 w 5552708"/>
              <a:gd name="connsiteY147" fmla="*/ 4783049 h 6858000"/>
              <a:gd name="connsiteX148" fmla="*/ 4397314 w 5552708"/>
              <a:gd name="connsiteY148" fmla="*/ 4964397 h 6858000"/>
              <a:gd name="connsiteX149" fmla="*/ 4380606 w 5552708"/>
              <a:gd name="connsiteY149" fmla="*/ 5008665 h 6858000"/>
              <a:gd name="connsiteX150" fmla="*/ 4386649 w 5552708"/>
              <a:gd name="connsiteY150" fmla="*/ 5051823 h 6858000"/>
              <a:gd name="connsiteX151" fmla="*/ 4375733 w 5552708"/>
              <a:gd name="connsiteY151" fmla="*/ 5067011 h 6858000"/>
              <a:gd name="connsiteX152" fmla="*/ 4373624 w 5552708"/>
              <a:gd name="connsiteY152" fmla="*/ 5069584 h 6858000"/>
              <a:gd name="connsiteX153" fmla="*/ 4370134 w 5552708"/>
              <a:gd name="connsiteY153" fmla="*/ 5080883 h 6858000"/>
              <a:gd name="connsiteX154" fmla="*/ 4362957 w 5552708"/>
              <a:gd name="connsiteY154" fmla="*/ 5082819 h 6858000"/>
              <a:gd name="connsiteX155" fmla="*/ 4333195 w 5552708"/>
              <a:gd name="connsiteY155" fmla="*/ 5221840 h 6858000"/>
              <a:gd name="connsiteX156" fmla="*/ 4320037 w 5552708"/>
              <a:gd name="connsiteY156" fmla="*/ 5281999 h 6858000"/>
              <a:gd name="connsiteX157" fmla="*/ 4308816 w 5552708"/>
              <a:gd name="connsiteY157" fmla="*/ 5303704 h 6858000"/>
              <a:gd name="connsiteX158" fmla="*/ 4272244 w 5552708"/>
              <a:gd name="connsiteY158" fmla="*/ 5388756 h 6858000"/>
              <a:gd name="connsiteX159" fmla="*/ 4246915 w 5552708"/>
              <a:gd name="connsiteY159" fmla="*/ 5462809 h 6858000"/>
              <a:gd name="connsiteX160" fmla="*/ 4255030 w 5552708"/>
              <a:gd name="connsiteY160" fmla="*/ 5521632 h 6858000"/>
              <a:gd name="connsiteX161" fmla="*/ 4249277 w 5552708"/>
              <a:gd name="connsiteY161" fmla="*/ 5525636 h 6858000"/>
              <a:gd name="connsiteX162" fmla="*/ 4241924 w 5552708"/>
              <a:gd name="connsiteY162" fmla="*/ 5563850 h 6858000"/>
              <a:gd name="connsiteX163" fmla="*/ 4248240 w 5552708"/>
              <a:gd name="connsiteY163" fmla="*/ 5703386 h 6858000"/>
              <a:gd name="connsiteX164" fmla="*/ 4232982 w 5552708"/>
              <a:gd name="connsiteY164" fmla="*/ 5777907 h 6858000"/>
              <a:gd name="connsiteX165" fmla="*/ 4222394 w 5552708"/>
              <a:gd name="connsiteY165" fmla="*/ 5803443 h 6858000"/>
              <a:gd name="connsiteX166" fmla="*/ 4204974 w 5552708"/>
              <a:gd name="connsiteY166" fmla="*/ 5846279 h 6858000"/>
              <a:gd name="connsiteX167" fmla="*/ 4179217 w 5552708"/>
              <a:gd name="connsiteY167" fmla="*/ 5876046 h 6858000"/>
              <a:gd name="connsiteX168" fmla="*/ 4169698 w 5552708"/>
              <a:gd name="connsiteY168" fmla="*/ 5912761 h 6858000"/>
              <a:gd name="connsiteX169" fmla="*/ 4183963 w 5552708"/>
              <a:gd name="connsiteY169" fmla="*/ 5924201 h 6858000"/>
              <a:gd name="connsiteX170" fmla="*/ 4143073 w 5552708"/>
              <a:gd name="connsiteY170" fmla="*/ 6020347 h 6858000"/>
              <a:gd name="connsiteX171" fmla="*/ 4132699 w 5552708"/>
              <a:gd name="connsiteY171" fmla="*/ 6054447 h 6858000"/>
              <a:gd name="connsiteX172" fmla="*/ 4099744 w 5552708"/>
              <a:gd name="connsiteY172" fmla="*/ 6146773 h 6858000"/>
              <a:gd name="connsiteX173" fmla="*/ 4063216 w 5552708"/>
              <a:gd name="connsiteY173" fmla="*/ 6238624 h 6858000"/>
              <a:gd name="connsiteX174" fmla="*/ 4021696 w 5552708"/>
              <a:gd name="connsiteY174" fmla="*/ 6289517 h 6858000"/>
              <a:gd name="connsiteX175" fmla="*/ 3993817 w 5552708"/>
              <a:gd name="connsiteY175" fmla="*/ 6365399 h 6858000"/>
              <a:gd name="connsiteX176" fmla="*/ 3986236 w 5552708"/>
              <a:gd name="connsiteY176" fmla="*/ 6377584 h 6858000"/>
              <a:gd name="connsiteX177" fmla="*/ 3911599 w 5552708"/>
              <a:gd name="connsiteY177" fmla="*/ 6509659 h 6858000"/>
              <a:gd name="connsiteX178" fmla="*/ 3858869 w 5552708"/>
              <a:gd name="connsiteY178" fmla="*/ 6582751 h 6858000"/>
              <a:gd name="connsiteX179" fmla="*/ 3770950 w 5552708"/>
              <a:gd name="connsiteY179" fmla="*/ 6757987 h 6858000"/>
              <a:gd name="connsiteX180" fmla="*/ 3749766 w 5552708"/>
              <a:gd name="connsiteY180" fmla="*/ 6858000 h 6858000"/>
              <a:gd name="connsiteX181" fmla="*/ 12348 w 5552708"/>
              <a:gd name="connsiteY181" fmla="*/ 6858000 h 6858000"/>
              <a:gd name="connsiteX182" fmla="*/ 0 w 5552708"/>
              <a:gd name="connsiteY182" fmla="*/ 67256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Lst>
            <a:rect l="l" t="t" r="r" b="b"/>
            <a:pathLst>
              <a:path w="5552708" h="6858000">
                <a:moveTo>
                  <a:pt x="0" y="0"/>
                </a:moveTo>
                <a:lnTo>
                  <a:pt x="5443651" y="0"/>
                </a:lnTo>
                <a:lnTo>
                  <a:pt x="5443781" y="512"/>
                </a:lnTo>
                <a:cubicBezTo>
                  <a:pt x="5446206" y="7309"/>
                  <a:pt x="5449083" y="15278"/>
                  <a:pt x="5444033" y="20501"/>
                </a:cubicBezTo>
                <a:cubicBezTo>
                  <a:pt x="5435420" y="27795"/>
                  <a:pt x="5439966" y="35996"/>
                  <a:pt x="5439390" y="44768"/>
                </a:cubicBezTo>
                <a:cubicBezTo>
                  <a:pt x="5431962" y="55410"/>
                  <a:pt x="5437588" y="94208"/>
                  <a:pt x="5443913" y="104988"/>
                </a:cubicBezTo>
                <a:cubicBezTo>
                  <a:pt x="5467308" y="131885"/>
                  <a:pt x="5440518" y="182050"/>
                  <a:pt x="5458241" y="204162"/>
                </a:cubicBezTo>
                <a:cubicBezTo>
                  <a:pt x="5460281" y="211583"/>
                  <a:pt x="5460566" y="218611"/>
                  <a:pt x="5459763" y="225360"/>
                </a:cubicBezTo>
                <a:lnTo>
                  <a:pt x="5454996" y="243902"/>
                </a:lnTo>
                <a:lnTo>
                  <a:pt x="5448597" y="248483"/>
                </a:lnTo>
                <a:lnTo>
                  <a:pt x="5448458" y="260196"/>
                </a:lnTo>
                <a:lnTo>
                  <a:pt x="5447150" y="263377"/>
                </a:lnTo>
                <a:cubicBezTo>
                  <a:pt x="5448938" y="273127"/>
                  <a:pt x="5457762" y="301628"/>
                  <a:pt x="5459187" y="318691"/>
                </a:cubicBezTo>
                <a:cubicBezTo>
                  <a:pt x="5456617" y="351374"/>
                  <a:pt x="5481393" y="329570"/>
                  <a:pt x="5455708" y="365759"/>
                </a:cubicBezTo>
                <a:cubicBezTo>
                  <a:pt x="5472236" y="419311"/>
                  <a:pt x="5443611" y="447897"/>
                  <a:pt x="5473651" y="492182"/>
                </a:cubicBezTo>
                <a:cubicBezTo>
                  <a:pt x="5483259" y="556102"/>
                  <a:pt x="5473858" y="624576"/>
                  <a:pt x="5481453" y="689666"/>
                </a:cubicBezTo>
                <a:cubicBezTo>
                  <a:pt x="5481825" y="737836"/>
                  <a:pt x="5505966" y="768312"/>
                  <a:pt x="5488233" y="816332"/>
                </a:cubicBezTo>
                <a:cubicBezTo>
                  <a:pt x="5492515" y="818482"/>
                  <a:pt x="5526923" y="887911"/>
                  <a:pt x="5529718" y="891550"/>
                </a:cubicBezTo>
                <a:lnTo>
                  <a:pt x="5536104" y="903318"/>
                </a:lnTo>
                <a:lnTo>
                  <a:pt x="5535257" y="905308"/>
                </a:lnTo>
                <a:cubicBezTo>
                  <a:pt x="5534066" y="913418"/>
                  <a:pt x="5535399" y="917837"/>
                  <a:pt x="5537840" y="920621"/>
                </a:cubicBezTo>
                <a:lnTo>
                  <a:pt x="5541663" y="922876"/>
                </a:lnTo>
                <a:lnTo>
                  <a:pt x="5544456" y="933037"/>
                </a:lnTo>
                <a:lnTo>
                  <a:pt x="5552708" y="952132"/>
                </a:lnTo>
                <a:lnTo>
                  <a:pt x="5551675" y="956570"/>
                </a:lnTo>
                <a:lnTo>
                  <a:pt x="5531341" y="1064863"/>
                </a:lnTo>
                <a:cubicBezTo>
                  <a:pt x="5534620" y="1074818"/>
                  <a:pt x="5537566" y="1085372"/>
                  <a:pt x="5539998" y="1096340"/>
                </a:cubicBezTo>
                <a:lnTo>
                  <a:pt x="5541075" y="1102915"/>
                </a:lnTo>
                <a:lnTo>
                  <a:pt x="5540822" y="1103143"/>
                </a:lnTo>
                <a:cubicBezTo>
                  <a:pt x="5540471" y="1104784"/>
                  <a:pt x="5540605" y="1107024"/>
                  <a:pt x="5541413" y="1110274"/>
                </a:cubicBezTo>
                <a:lnTo>
                  <a:pt x="5543038" y="1114901"/>
                </a:lnTo>
                <a:cubicBezTo>
                  <a:pt x="5543735" y="1119151"/>
                  <a:pt x="5544432" y="1123402"/>
                  <a:pt x="5545128" y="1127652"/>
                </a:cubicBezTo>
                <a:lnTo>
                  <a:pt x="5544028" y="1132698"/>
                </a:lnTo>
                <a:cubicBezTo>
                  <a:pt x="5534609" y="1151029"/>
                  <a:pt x="5496304" y="1149042"/>
                  <a:pt x="5514811" y="1177140"/>
                </a:cubicBezTo>
                <a:cubicBezTo>
                  <a:pt x="5509719" y="1211798"/>
                  <a:pt x="5486957" y="1231445"/>
                  <a:pt x="5496402" y="1265293"/>
                </a:cubicBezTo>
                <a:cubicBezTo>
                  <a:pt x="5491550" y="1297727"/>
                  <a:pt x="5479431" y="1324727"/>
                  <a:pt x="5481620" y="1353039"/>
                </a:cubicBezTo>
                <a:cubicBezTo>
                  <a:pt x="5473631" y="1363324"/>
                  <a:pt x="5469597" y="1373497"/>
                  <a:pt x="5477938" y="1385038"/>
                </a:cubicBezTo>
                <a:cubicBezTo>
                  <a:pt x="5470625" y="1414924"/>
                  <a:pt x="5455771" y="1420367"/>
                  <a:pt x="5464009" y="1441067"/>
                </a:cubicBezTo>
                <a:cubicBezTo>
                  <a:pt x="5439287" y="1455035"/>
                  <a:pt x="5447714" y="1457216"/>
                  <a:pt x="5453063" y="1466104"/>
                </a:cubicBezTo>
                <a:cubicBezTo>
                  <a:pt x="5453164" y="1466506"/>
                  <a:pt x="5453267" y="1466908"/>
                  <a:pt x="5453368" y="1467310"/>
                </a:cubicBezTo>
                <a:lnTo>
                  <a:pt x="5449849" y="1469198"/>
                </a:lnTo>
                <a:lnTo>
                  <a:pt x="5447717" y="1473816"/>
                </a:lnTo>
                <a:lnTo>
                  <a:pt x="5446906" y="1487106"/>
                </a:lnTo>
                <a:cubicBezTo>
                  <a:pt x="5447081" y="1488810"/>
                  <a:pt x="5447254" y="1490514"/>
                  <a:pt x="5447429" y="1492218"/>
                </a:cubicBezTo>
                <a:cubicBezTo>
                  <a:pt x="5447480" y="1495695"/>
                  <a:pt x="5447119" y="1497953"/>
                  <a:pt x="5446434" y="1499455"/>
                </a:cubicBezTo>
                <a:lnTo>
                  <a:pt x="5446146" y="1499600"/>
                </a:lnTo>
                <a:lnTo>
                  <a:pt x="5445728" y="1506449"/>
                </a:lnTo>
                <a:cubicBezTo>
                  <a:pt x="5445627" y="1518090"/>
                  <a:pt x="5446096" y="1529498"/>
                  <a:pt x="5447013" y="1540420"/>
                </a:cubicBezTo>
                <a:cubicBezTo>
                  <a:pt x="5431084" y="1547368"/>
                  <a:pt x="5443219" y="1588924"/>
                  <a:pt x="5416036" y="1580834"/>
                </a:cubicBezTo>
                <a:cubicBezTo>
                  <a:pt x="5416447" y="1595454"/>
                  <a:pt x="5426812" y="1605684"/>
                  <a:pt x="5409252" y="1598373"/>
                </a:cubicBezTo>
                <a:cubicBezTo>
                  <a:pt x="5408864" y="1603115"/>
                  <a:pt x="5406927" y="1605804"/>
                  <a:pt x="5404223" y="1607549"/>
                </a:cubicBezTo>
                <a:lnTo>
                  <a:pt x="5403003" y="1607994"/>
                </a:lnTo>
                <a:lnTo>
                  <a:pt x="5404366" y="1640580"/>
                </a:lnTo>
                <a:lnTo>
                  <a:pt x="5402429" y="1644617"/>
                </a:lnTo>
                <a:cubicBezTo>
                  <a:pt x="5403628" y="1651821"/>
                  <a:pt x="5404828" y="1659024"/>
                  <a:pt x="5406027" y="1666228"/>
                </a:cubicBezTo>
                <a:lnTo>
                  <a:pt x="5409538" y="1680703"/>
                </a:lnTo>
                <a:lnTo>
                  <a:pt x="5405582" y="1870222"/>
                </a:lnTo>
                <a:cubicBezTo>
                  <a:pt x="5407505" y="1917082"/>
                  <a:pt x="5419912" y="1922890"/>
                  <a:pt x="5418948" y="1979530"/>
                </a:cubicBezTo>
                <a:cubicBezTo>
                  <a:pt x="5381653" y="1974789"/>
                  <a:pt x="5447295" y="2092994"/>
                  <a:pt x="5405060" y="2051964"/>
                </a:cubicBezTo>
                <a:cubicBezTo>
                  <a:pt x="5406099" y="2068965"/>
                  <a:pt x="5389286" y="2084064"/>
                  <a:pt x="5378701" y="2073120"/>
                </a:cubicBezTo>
                <a:cubicBezTo>
                  <a:pt x="5397285" y="2126878"/>
                  <a:pt x="5362129" y="2197651"/>
                  <a:pt x="5366006" y="2256053"/>
                </a:cubicBezTo>
                <a:cubicBezTo>
                  <a:pt x="5334011" y="2283221"/>
                  <a:pt x="5362023" y="2269954"/>
                  <a:pt x="5352501" y="2301374"/>
                </a:cubicBezTo>
                <a:cubicBezTo>
                  <a:pt x="5379308" y="2296096"/>
                  <a:pt x="5332887" y="2338416"/>
                  <a:pt x="5361572" y="2344135"/>
                </a:cubicBezTo>
                <a:cubicBezTo>
                  <a:pt x="5358931" y="2349671"/>
                  <a:pt x="5355467" y="2354856"/>
                  <a:pt x="5351776" y="2360013"/>
                </a:cubicBezTo>
                <a:lnTo>
                  <a:pt x="5349856" y="2362723"/>
                </a:lnTo>
                <a:lnTo>
                  <a:pt x="5347182" y="2374239"/>
                </a:lnTo>
                <a:lnTo>
                  <a:pt x="5340172" y="2376629"/>
                </a:lnTo>
                <a:lnTo>
                  <a:pt x="5331662" y="2393351"/>
                </a:lnTo>
                <a:cubicBezTo>
                  <a:pt x="5329441" y="2399746"/>
                  <a:pt x="5328181" y="2406782"/>
                  <a:pt x="5328482" y="2414790"/>
                </a:cubicBezTo>
                <a:cubicBezTo>
                  <a:pt x="5337359" y="2435605"/>
                  <a:pt x="5319289" y="2463646"/>
                  <a:pt x="5316501" y="2490864"/>
                </a:cubicBezTo>
                <a:cubicBezTo>
                  <a:pt x="5317127" y="2495175"/>
                  <a:pt x="5317754" y="2499486"/>
                  <a:pt x="5318378" y="2503797"/>
                </a:cubicBezTo>
                <a:lnTo>
                  <a:pt x="5307008" y="2543608"/>
                </a:lnTo>
                <a:cubicBezTo>
                  <a:pt x="5304307" y="2555015"/>
                  <a:pt x="5302094" y="2566933"/>
                  <a:pt x="5300817" y="2579627"/>
                </a:cubicBezTo>
                <a:lnTo>
                  <a:pt x="5300491" y="2603469"/>
                </a:lnTo>
                <a:lnTo>
                  <a:pt x="5297327" y="2609298"/>
                </a:lnTo>
                <a:cubicBezTo>
                  <a:pt x="5296149" y="2620041"/>
                  <a:pt x="5302481" y="2635343"/>
                  <a:pt x="5292648" y="2632709"/>
                </a:cubicBezTo>
                <a:lnTo>
                  <a:pt x="5294499" y="2645215"/>
                </a:lnTo>
                <a:lnTo>
                  <a:pt x="5284921" y="2655995"/>
                </a:lnTo>
                <a:cubicBezTo>
                  <a:pt x="5282893" y="2657043"/>
                  <a:pt x="5280790" y="2657749"/>
                  <a:pt x="5278681" y="2658097"/>
                </a:cubicBezTo>
                <a:lnTo>
                  <a:pt x="5279052" y="2675265"/>
                </a:lnTo>
                <a:lnTo>
                  <a:pt x="5271485" y="2688260"/>
                </a:lnTo>
                <a:cubicBezTo>
                  <a:pt x="5272192" y="2692435"/>
                  <a:pt x="5272901" y="2696610"/>
                  <a:pt x="5273609" y="2700785"/>
                </a:cubicBezTo>
                <a:lnTo>
                  <a:pt x="5272098" y="2705655"/>
                </a:lnTo>
                <a:lnTo>
                  <a:pt x="5267605" y="2717660"/>
                </a:lnTo>
                <a:cubicBezTo>
                  <a:pt x="5264770" y="2723740"/>
                  <a:pt x="5261426" y="2730522"/>
                  <a:pt x="5258449" y="2738177"/>
                </a:cubicBezTo>
                <a:lnTo>
                  <a:pt x="5256679" y="2744727"/>
                </a:lnTo>
                <a:lnTo>
                  <a:pt x="5245116" y="2757932"/>
                </a:lnTo>
                <a:cubicBezTo>
                  <a:pt x="5236430" y="2767502"/>
                  <a:pt x="5230416" y="2775146"/>
                  <a:pt x="5233122" y="2784915"/>
                </a:cubicBezTo>
                <a:cubicBezTo>
                  <a:pt x="5221620" y="2799359"/>
                  <a:pt x="5193828" y="2806744"/>
                  <a:pt x="5197792" y="2830475"/>
                </a:cubicBezTo>
                <a:cubicBezTo>
                  <a:pt x="5186798" y="2821932"/>
                  <a:pt x="5192955" y="2855565"/>
                  <a:pt x="5180199" y="2857691"/>
                </a:cubicBezTo>
                <a:cubicBezTo>
                  <a:pt x="5170100" y="2858096"/>
                  <a:pt x="5169614" y="2868393"/>
                  <a:pt x="5164940" y="2875644"/>
                </a:cubicBezTo>
                <a:cubicBezTo>
                  <a:pt x="5154127" y="2879787"/>
                  <a:pt x="5139696" y="2917521"/>
                  <a:pt x="5139323" y="2931296"/>
                </a:cubicBezTo>
                <a:cubicBezTo>
                  <a:pt x="5144210" y="2970932"/>
                  <a:pt x="5099528" y="2996158"/>
                  <a:pt x="5102390" y="3027705"/>
                </a:cubicBezTo>
                <a:cubicBezTo>
                  <a:pt x="5100365" y="3035586"/>
                  <a:pt x="5097192" y="3041915"/>
                  <a:pt x="5093321" y="3047244"/>
                </a:cubicBezTo>
                <a:lnTo>
                  <a:pt x="5080729" y="3060118"/>
                </a:lnTo>
                <a:lnTo>
                  <a:pt x="5073626" y="3059690"/>
                </a:lnTo>
                <a:lnTo>
                  <a:pt x="5067867" y="3069806"/>
                </a:lnTo>
                <a:lnTo>
                  <a:pt x="5065335" y="3071678"/>
                </a:lnTo>
                <a:cubicBezTo>
                  <a:pt x="5060475" y="3075234"/>
                  <a:pt x="5055815" y="3078901"/>
                  <a:pt x="5051806" y="3083233"/>
                </a:cubicBezTo>
                <a:cubicBezTo>
                  <a:pt x="5076417" y="3100024"/>
                  <a:pt x="5021773" y="3122856"/>
                  <a:pt x="5047824" y="3128247"/>
                </a:cubicBezTo>
                <a:cubicBezTo>
                  <a:pt x="5030083" y="3154978"/>
                  <a:pt x="5059535" y="3153095"/>
                  <a:pt x="5022444" y="3166893"/>
                </a:cubicBezTo>
                <a:cubicBezTo>
                  <a:pt x="5009215" y="3225035"/>
                  <a:pt x="4960350" y="3252747"/>
                  <a:pt x="4961916" y="3312149"/>
                </a:cubicBezTo>
                <a:cubicBezTo>
                  <a:pt x="4955371" y="3297387"/>
                  <a:pt x="4932004" y="3332561"/>
                  <a:pt x="4928070" y="3349450"/>
                </a:cubicBezTo>
                <a:cubicBezTo>
                  <a:pt x="4901199" y="3293116"/>
                  <a:pt x="4891428" y="3463059"/>
                  <a:pt x="4858652" y="3443841"/>
                </a:cubicBezTo>
                <a:cubicBezTo>
                  <a:pt x="4840872" y="3495884"/>
                  <a:pt x="4832958" y="3617975"/>
                  <a:pt x="4821392" y="3661714"/>
                </a:cubicBezTo>
                <a:cubicBezTo>
                  <a:pt x="4823621" y="3666551"/>
                  <a:pt x="4824768" y="3671561"/>
                  <a:pt x="4825147" y="3676668"/>
                </a:cubicBezTo>
                <a:lnTo>
                  <a:pt x="4824341" y="3691352"/>
                </a:lnTo>
                <a:lnTo>
                  <a:pt x="4822735" y="3692500"/>
                </a:lnTo>
                <a:cubicBezTo>
                  <a:pt x="4817912" y="3698748"/>
                  <a:pt x="4816795" y="3703524"/>
                  <a:pt x="4817318" y="3707640"/>
                </a:cubicBezTo>
                <a:lnTo>
                  <a:pt x="4819146" y="3712253"/>
                </a:lnTo>
                <a:lnTo>
                  <a:pt x="4816373" y="3723048"/>
                </a:lnTo>
                <a:lnTo>
                  <a:pt x="4813460" y="3745409"/>
                </a:lnTo>
                <a:lnTo>
                  <a:pt x="4810527" y="3748566"/>
                </a:lnTo>
                <a:cubicBezTo>
                  <a:pt x="4798737" y="3762490"/>
                  <a:pt x="4755451" y="3809983"/>
                  <a:pt x="4742720" y="3828954"/>
                </a:cubicBezTo>
                <a:lnTo>
                  <a:pt x="4731784" y="3868871"/>
                </a:lnTo>
                <a:lnTo>
                  <a:pt x="4731481" y="3868898"/>
                </a:lnTo>
                <a:cubicBezTo>
                  <a:pt x="4730422" y="3870084"/>
                  <a:pt x="4729442" y="3872132"/>
                  <a:pt x="4728490" y="3875525"/>
                </a:cubicBezTo>
                <a:lnTo>
                  <a:pt x="4727500" y="3880683"/>
                </a:lnTo>
                <a:lnTo>
                  <a:pt x="4719663" y="3896892"/>
                </a:lnTo>
                <a:lnTo>
                  <a:pt x="4715899" y="3897345"/>
                </a:lnTo>
                <a:cubicBezTo>
                  <a:pt x="4715876" y="3897775"/>
                  <a:pt x="4715854" y="3898203"/>
                  <a:pt x="4715832" y="3898632"/>
                </a:cubicBezTo>
                <a:lnTo>
                  <a:pt x="4618476" y="4076334"/>
                </a:lnTo>
                <a:cubicBezTo>
                  <a:pt x="4617399" y="4112851"/>
                  <a:pt x="4590920" y="4122978"/>
                  <a:pt x="4576303" y="4154580"/>
                </a:cubicBezTo>
                <a:cubicBezTo>
                  <a:pt x="4585172" y="4189077"/>
                  <a:pt x="4550681" y="4172136"/>
                  <a:pt x="4536795" y="4186216"/>
                </a:cubicBezTo>
                <a:lnTo>
                  <a:pt x="4534335" y="4190678"/>
                </a:lnTo>
                <a:lnTo>
                  <a:pt x="4532585" y="4203860"/>
                </a:lnTo>
                <a:cubicBezTo>
                  <a:pt x="4532638" y="4205567"/>
                  <a:pt x="4532692" y="4207276"/>
                  <a:pt x="4532745" y="4208983"/>
                </a:cubicBezTo>
                <a:cubicBezTo>
                  <a:pt x="4532551" y="4212450"/>
                  <a:pt x="4532031" y="4214675"/>
                  <a:pt x="4531239" y="4216126"/>
                </a:cubicBezTo>
                <a:lnTo>
                  <a:pt x="4530941" y="4216251"/>
                </a:lnTo>
                <a:lnTo>
                  <a:pt x="4530039" y="4223045"/>
                </a:lnTo>
                <a:cubicBezTo>
                  <a:pt x="4529114" y="4234633"/>
                  <a:pt x="4528779" y="4246020"/>
                  <a:pt x="4528920" y="4256957"/>
                </a:cubicBezTo>
                <a:cubicBezTo>
                  <a:pt x="4512505" y="4262858"/>
                  <a:pt x="4521695" y="4305010"/>
                  <a:pt x="4495092" y="4295227"/>
                </a:cubicBezTo>
                <a:cubicBezTo>
                  <a:pt x="4494469" y="4309813"/>
                  <a:pt x="4504108" y="4320656"/>
                  <a:pt x="4487069" y="4312260"/>
                </a:cubicBezTo>
                <a:cubicBezTo>
                  <a:pt x="4486347" y="4316957"/>
                  <a:pt x="4484219" y="4319510"/>
                  <a:pt x="4481391" y="4321074"/>
                </a:cubicBezTo>
                <a:lnTo>
                  <a:pt x="4480140" y="4321443"/>
                </a:lnTo>
                <a:lnTo>
                  <a:pt x="4479199" y="4353976"/>
                </a:lnTo>
                <a:lnTo>
                  <a:pt x="4476976" y="4357874"/>
                </a:lnTo>
                <a:cubicBezTo>
                  <a:pt x="4477666" y="4365122"/>
                  <a:pt x="4478355" y="4372372"/>
                  <a:pt x="4479044" y="4379621"/>
                </a:cubicBezTo>
                <a:lnTo>
                  <a:pt x="4478683" y="4390568"/>
                </a:lnTo>
                <a:lnTo>
                  <a:pt x="4481532" y="4394254"/>
                </a:lnTo>
                <a:cubicBezTo>
                  <a:pt x="4482969" y="4397909"/>
                  <a:pt x="4482918" y="4402720"/>
                  <a:pt x="4479499" y="4410114"/>
                </a:cubicBezTo>
                <a:lnTo>
                  <a:pt x="4478153" y="4411710"/>
                </a:lnTo>
                <a:lnTo>
                  <a:pt x="4480616" y="4425622"/>
                </a:lnTo>
                <a:cubicBezTo>
                  <a:pt x="4482131" y="4430247"/>
                  <a:pt x="4484387" y="4434528"/>
                  <a:pt x="4487688" y="4438292"/>
                </a:cubicBezTo>
                <a:cubicBezTo>
                  <a:pt x="4457664" y="4477897"/>
                  <a:pt x="4468221" y="4523123"/>
                  <a:pt x="4454727" y="4569970"/>
                </a:cubicBezTo>
                <a:cubicBezTo>
                  <a:pt x="4417898" y="4583966"/>
                  <a:pt x="4440689" y="4674230"/>
                  <a:pt x="4469804" y="4692415"/>
                </a:cubicBezTo>
                <a:cubicBezTo>
                  <a:pt x="4432851" y="4685322"/>
                  <a:pt x="4490117" y="4807198"/>
                  <a:pt x="4450795" y="4763659"/>
                </a:cubicBezTo>
                <a:cubicBezTo>
                  <a:pt x="4450628" y="4780652"/>
                  <a:pt x="4432755" y="4794620"/>
                  <a:pt x="4422945" y="4783049"/>
                </a:cubicBezTo>
                <a:cubicBezTo>
                  <a:pt x="4437721" y="4837759"/>
                  <a:pt x="4397569" y="4905997"/>
                  <a:pt x="4397314" y="4964397"/>
                </a:cubicBezTo>
                <a:cubicBezTo>
                  <a:pt x="4363407" y="4989414"/>
                  <a:pt x="4392349" y="4977986"/>
                  <a:pt x="4380606" y="5008665"/>
                </a:cubicBezTo>
                <a:cubicBezTo>
                  <a:pt x="4407778" y="5005114"/>
                  <a:pt x="4358378" y="5044304"/>
                  <a:pt x="4386649" y="5051823"/>
                </a:cubicBezTo>
                <a:cubicBezTo>
                  <a:pt x="4383620" y="5057169"/>
                  <a:pt x="4379789" y="5062109"/>
                  <a:pt x="4375733" y="5067011"/>
                </a:cubicBezTo>
                <a:lnTo>
                  <a:pt x="4373624" y="5069584"/>
                </a:lnTo>
                <a:lnTo>
                  <a:pt x="4370134" y="5080883"/>
                </a:lnTo>
                <a:lnTo>
                  <a:pt x="4362957" y="5082819"/>
                </a:lnTo>
                <a:lnTo>
                  <a:pt x="4333195" y="5221840"/>
                </a:lnTo>
                <a:cubicBezTo>
                  <a:pt x="4335888" y="5234770"/>
                  <a:pt x="4329894" y="5274591"/>
                  <a:pt x="4320037" y="5281999"/>
                </a:cubicBezTo>
                <a:cubicBezTo>
                  <a:pt x="4316990" y="5290274"/>
                  <a:pt x="4318795" y="5300010"/>
                  <a:pt x="4308816" y="5303704"/>
                </a:cubicBezTo>
                <a:cubicBezTo>
                  <a:pt x="4300851" y="5321498"/>
                  <a:pt x="4282560" y="5362240"/>
                  <a:pt x="4272244" y="5388756"/>
                </a:cubicBezTo>
                <a:cubicBezTo>
                  <a:pt x="4281980" y="5405143"/>
                  <a:pt x="4255067" y="5425092"/>
                  <a:pt x="4246915" y="5462809"/>
                </a:cubicBezTo>
                <a:cubicBezTo>
                  <a:pt x="4258299" y="5480842"/>
                  <a:pt x="4241233" y="5488203"/>
                  <a:pt x="4255030" y="5521632"/>
                </a:cubicBezTo>
                <a:cubicBezTo>
                  <a:pt x="4253005" y="5522647"/>
                  <a:pt x="4251068" y="5523996"/>
                  <a:pt x="4249277" y="5525636"/>
                </a:cubicBezTo>
                <a:cubicBezTo>
                  <a:pt x="4238872" y="5535166"/>
                  <a:pt x="4235581" y="5552275"/>
                  <a:pt x="4241924" y="5563850"/>
                </a:cubicBezTo>
                <a:cubicBezTo>
                  <a:pt x="4259047" y="5616453"/>
                  <a:pt x="4250256" y="5660812"/>
                  <a:pt x="4248240" y="5703386"/>
                </a:cubicBezTo>
                <a:cubicBezTo>
                  <a:pt x="4243085" y="5751111"/>
                  <a:pt x="4218929" y="5715189"/>
                  <a:pt x="4232982" y="5777907"/>
                </a:cubicBezTo>
                <a:cubicBezTo>
                  <a:pt x="4221558" y="5782651"/>
                  <a:pt x="4219728" y="5790057"/>
                  <a:pt x="4222394" y="5803443"/>
                </a:cubicBezTo>
                <a:cubicBezTo>
                  <a:pt x="4219121" y="5826511"/>
                  <a:pt x="4193576" y="5820653"/>
                  <a:pt x="4204974" y="5846279"/>
                </a:cubicBezTo>
                <a:cubicBezTo>
                  <a:pt x="4191825" y="5839931"/>
                  <a:pt x="4191753" y="5888934"/>
                  <a:pt x="4179217" y="5876046"/>
                </a:cubicBezTo>
                <a:cubicBezTo>
                  <a:pt x="4163863" y="5888983"/>
                  <a:pt x="4183376" y="5899672"/>
                  <a:pt x="4169698" y="5912761"/>
                </a:cubicBezTo>
                <a:cubicBezTo>
                  <a:pt x="4164113" y="5929085"/>
                  <a:pt x="4186281" y="5905514"/>
                  <a:pt x="4183963" y="5924201"/>
                </a:cubicBezTo>
                <a:lnTo>
                  <a:pt x="4143073" y="6020347"/>
                </a:lnTo>
                <a:cubicBezTo>
                  <a:pt x="4148635" y="6035084"/>
                  <a:pt x="4142583" y="6045204"/>
                  <a:pt x="4132699" y="6054447"/>
                </a:cubicBezTo>
                <a:cubicBezTo>
                  <a:pt x="4128762" y="6085993"/>
                  <a:pt x="4111337" y="6112491"/>
                  <a:pt x="4099744" y="6146773"/>
                </a:cubicBezTo>
                <a:cubicBezTo>
                  <a:pt x="4101611" y="6186210"/>
                  <a:pt x="4075513" y="6201974"/>
                  <a:pt x="4063216" y="6238624"/>
                </a:cubicBezTo>
                <a:cubicBezTo>
                  <a:pt x="4076714" y="6279119"/>
                  <a:pt x="4027194" y="6257865"/>
                  <a:pt x="4021696" y="6289517"/>
                </a:cubicBezTo>
                <a:cubicBezTo>
                  <a:pt x="4030060" y="6343907"/>
                  <a:pt x="4004638" y="6285373"/>
                  <a:pt x="3993817" y="6365399"/>
                </a:cubicBezTo>
                <a:cubicBezTo>
                  <a:pt x="3996125" y="6370415"/>
                  <a:pt x="3990553" y="6379380"/>
                  <a:pt x="3986236" y="6377584"/>
                </a:cubicBezTo>
                <a:cubicBezTo>
                  <a:pt x="3984044" y="6395147"/>
                  <a:pt x="3911719" y="6484083"/>
                  <a:pt x="3911599" y="6509659"/>
                </a:cubicBezTo>
                <a:cubicBezTo>
                  <a:pt x="3888028" y="6555694"/>
                  <a:pt x="3870378" y="6548451"/>
                  <a:pt x="3858869" y="6582751"/>
                </a:cubicBezTo>
                <a:cubicBezTo>
                  <a:pt x="3834576" y="6620569"/>
                  <a:pt x="3820634" y="6692927"/>
                  <a:pt x="3770950" y="6757987"/>
                </a:cubicBezTo>
                <a:lnTo>
                  <a:pt x="3749766" y="6858000"/>
                </a:lnTo>
                <a:lnTo>
                  <a:pt x="12348" y="6858000"/>
                </a:lnTo>
                <a:lnTo>
                  <a:pt x="0" y="6725668"/>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id="{486380CC-BE0C-9316-B63D-212834F6823E}"/>
              </a:ext>
            </a:extLst>
          </p:cNvPr>
          <p:cNvSpPr>
            <a:spLocks noGrp="1"/>
          </p:cNvSpPr>
          <p:nvPr>
            <p:ph type="title"/>
          </p:nvPr>
        </p:nvSpPr>
        <p:spPr>
          <a:xfrm>
            <a:off x="1137038" y="896469"/>
            <a:ext cx="3820630" cy="3005643"/>
          </a:xfrm>
        </p:spPr>
        <p:txBody>
          <a:bodyPr anchor="t">
            <a:normAutofit/>
          </a:bodyPr>
          <a:lstStyle/>
          <a:p>
            <a:r>
              <a:rPr lang="de-DE" sz="4100" dirty="0">
                <a:solidFill>
                  <a:schemeClr val="tx1">
                    <a:lumMod val="85000"/>
                    <a:lumOff val="15000"/>
                  </a:schemeClr>
                </a:solidFill>
              </a:rPr>
              <a:t>Angebot und Nachfrage </a:t>
            </a:r>
            <a:r>
              <a:rPr lang="de-DE" sz="4100" b="1" dirty="0">
                <a:solidFill>
                  <a:schemeClr val="tx1">
                    <a:lumMod val="85000"/>
                    <a:lumOff val="15000"/>
                  </a:schemeClr>
                </a:solidFill>
              </a:rPr>
              <a:t>verfehlen</a:t>
            </a:r>
            <a:r>
              <a:rPr lang="de-DE" sz="4100" dirty="0">
                <a:solidFill>
                  <a:schemeClr val="tx1">
                    <a:lumMod val="85000"/>
                    <a:lumOff val="15000"/>
                  </a:schemeClr>
                </a:solidFill>
              </a:rPr>
              <a:t> einander</a:t>
            </a:r>
            <a:endParaRPr lang="de-DE" sz="4100" dirty="0">
              <a:solidFill>
                <a:schemeClr val="accent1"/>
              </a:solidFill>
            </a:endParaRPr>
          </a:p>
        </p:txBody>
      </p:sp>
      <p:sp>
        <p:nvSpPr>
          <p:cNvPr id="3" name="Inhaltsplatzhalter 2">
            <a:extLst>
              <a:ext uri="{FF2B5EF4-FFF2-40B4-BE49-F238E27FC236}">
                <a16:creationId xmlns:a16="http://schemas.microsoft.com/office/drawing/2014/main" id="{81C06A1B-54F6-8314-72A9-FA58DB85E35B}"/>
              </a:ext>
            </a:extLst>
          </p:cNvPr>
          <p:cNvSpPr>
            <a:spLocks noGrp="1"/>
          </p:cNvSpPr>
          <p:nvPr>
            <p:ph idx="1"/>
          </p:nvPr>
        </p:nvSpPr>
        <p:spPr>
          <a:xfrm>
            <a:off x="6096000" y="896469"/>
            <a:ext cx="4957667" cy="5319430"/>
          </a:xfrm>
        </p:spPr>
        <p:txBody>
          <a:bodyPr>
            <a:normAutofit/>
          </a:bodyPr>
          <a:lstStyle/>
          <a:p>
            <a:endParaRPr lang="de-AT" sz="20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pPr>
            <a:r>
              <a:rPr lang="de-AT" sz="2000" dirty="0" err="1">
                <a:latin typeface="Calibri" panose="020F0502020204030204" pitchFamily="34" charset="0"/>
                <a:cs typeface="Times New Roman" panose="02020603050405020304" pitchFamily="18" charset="0"/>
              </a:rPr>
              <a:t>Händler:innen</a:t>
            </a:r>
            <a:r>
              <a:rPr lang="de-AT" sz="2000" dirty="0">
                <a:latin typeface="Calibri" panose="020F0502020204030204" pitchFamily="34" charset="0"/>
                <a:cs typeface="Times New Roman" panose="02020603050405020304" pitchFamily="18" charset="0"/>
              </a:rPr>
              <a:t> haben natürlich nicht immer Nachfragekurven zur Verfügung um den idealen Preis – den Gleichgewichtspreis – und die dazugehörige Menge zu ermitteln.</a:t>
            </a:r>
          </a:p>
          <a:p>
            <a:pPr>
              <a:lnSpc>
                <a:spcPct val="100000"/>
              </a:lnSpc>
            </a:pPr>
            <a:r>
              <a:rPr lang="de-AT" sz="2000" dirty="0">
                <a:latin typeface="Calibri" panose="020F0502020204030204" pitchFamily="34" charset="0"/>
                <a:cs typeface="Times New Roman" panose="02020603050405020304" pitchFamily="18" charset="0"/>
              </a:rPr>
              <a:t>Deshalb passiert es, dass </a:t>
            </a:r>
            <a:r>
              <a:rPr lang="de-AT" sz="2000" b="1" dirty="0">
                <a:latin typeface="Calibri" panose="020F0502020204030204" pitchFamily="34" charset="0"/>
                <a:cs typeface="Times New Roman" panose="02020603050405020304" pitchFamily="18" charset="0"/>
              </a:rPr>
              <a:t>der Preis zu hoch angesetzt</a:t>
            </a:r>
            <a:r>
              <a:rPr lang="de-AT" sz="2000" dirty="0">
                <a:latin typeface="Calibri" panose="020F0502020204030204" pitchFamily="34" charset="0"/>
                <a:cs typeface="Times New Roman" panose="02020603050405020304" pitchFamily="18" charset="0"/>
              </a:rPr>
              <a:t> wird. </a:t>
            </a:r>
          </a:p>
          <a:p>
            <a:pPr>
              <a:lnSpc>
                <a:spcPct val="100000"/>
              </a:lnSpc>
            </a:pPr>
            <a:r>
              <a:rPr lang="de-AT" sz="2000" dirty="0">
                <a:latin typeface="Calibri" panose="020F0502020204030204" pitchFamily="34" charset="0"/>
                <a:cs typeface="Times New Roman" panose="02020603050405020304" pitchFamily="18" charset="0"/>
              </a:rPr>
              <a:t>Was passiert dann?</a:t>
            </a:r>
          </a:p>
          <a:p>
            <a:pPr>
              <a:lnSpc>
                <a:spcPct val="100000"/>
              </a:lnSpc>
            </a:pPr>
            <a:r>
              <a:rPr lang="de-AT" sz="2000" dirty="0">
                <a:latin typeface="Calibri" panose="020F0502020204030204" pitchFamily="34" charset="0"/>
                <a:cs typeface="Times New Roman" panose="02020603050405020304" pitchFamily="18" charset="0"/>
              </a:rPr>
              <a:t>Die </a:t>
            </a:r>
            <a:r>
              <a:rPr lang="de-AT" sz="2000" b="1" dirty="0">
                <a:latin typeface="Calibri" panose="020F0502020204030204" pitchFamily="34" charset="0"/>
                <a:cs typeface="Times New Roman" panose="02020603050405020304" pitchFamily="18" charset="0"/>
              </a:rPr>
              <a:t>Nachfrage ist geringer als das Angebot </a:t>
            </a:r>
            <a:r>
              <a:rPr lang="de-AT" sz="2000" dirty="0">
                <a:latin typeface="Calibri" panose="020F0502020204030204" pitchFamily="34" charset="0"/>
                <a:cs typeface="Times New Roman" panose="02020603050405020304" pitchFamily="18" charset="0"/>
              </a:rPr>
              <a:t>– es bleiben Flaschen übrig – es entsteht ein </a:t>
            </a:r>
            <a:r>
              <a:rPr lang="de-AT" sz="2000" b="1" dirty="0">
                <a:latin typeface="Calibri" panose="020F0502020204030204" pitchFamily="34" charset="0"/>
                <a:cs typeface="Times New Roman" panose="02020603050405020304" pitchFamily="18" charset="0"/>
              </a:rPr>
              <a:t>Angebotsüberhang</a:t>
            </a:r>
            <a:r>
              <a:rPr lang="de-AT" sz="2000" dirty="0">
                <a:latin typeface="Calibri" panose="020F0502020204030204" pitchFamily="34" charset="0"/>
                <a:cs typeface="Times New Roman" panose="02020603050405020304" pitchFamily="18" charset="0"/>
              </a:rPr>
              <a:t>. </a:t>
            </a:r>
          </a:p>
        </p:txBody>
      </p:sp>
      <p:pic>
        <p:nvPicPr>
          <p:cNvPr id="7" name="Grafik 6" descr="Ein Bild, das Text, Reihe, Diagramm, Screenshot enthält.&#10;&#10;Automatisch generierte Beschreibung">
            <a:extLst>
              <a:ext uri="{FF2B5EF4-FFF2-40B4-BE49-F238E27FC236}">
                <a16:creationId xmlns:a16="http://schemas.microsoft.com/office/drawing/2014/main" id="{080E8E83-8C56-00A3-ED23-103AC7239275}"/>
              </a:ext>
            </a:extLst>
          </p:cNvPr>
          <p:cNvPicPr>
            <a:picLocks noChangeAspect="1"/>
          </p:cNvPicPr>
          <p:nvPr/>
        </p:nvPicPr>
        <p:blipFill>
          <a:blip r:embed="rId3"/>
          <a:stretch>
            <a:fillRect/>
          </a:stretch>
        </p:blipFill>
        <p:spPr>
          <a:xfrm>
            <a:off x="692625" y="3902112"/>
            <a:ext cx="3619500" cy="1079500"/>
          </a:xfrm>
          <a:prstGeom prst="rect">
            <a:avLst/>
          </a:prstGeom>
        </p:spPr>
      </p:pic>
      <p:sp>
        <p:nvSpPr>
          <p:cNvPr id="9" name="Foliennummernplatzhalter 8">
            <a:extLst>
              <a:ext uri="{FF2B5EF4-FFF2-40B4-BE49-F238E27FC236}">
                <a16:creationId xmlns:a16="http://schemas.microsoft.com/office/drawing/2014/main" id="{62CEB1C1-5DD9-763B-BC71-14AB0CD3480A}"/>
              </a:ext>
            </a:extLst>
          </p:cNvPr>
          <p:cNvSpPr>
            <a:spLocks noGrp="1"/>
          </p:cNvSpPr>
          <p:nvPr>
            <p:ph type="sldNum" sz="quarter" idx="12"/>
          </p:nvPr>
        </p:nvSpPr>
        <p:spPr/>
        <p:txBody>
          <a:bodyPr/>
          <a:lstStyle/>
          <a:p>
            <a:fld id="{6E3410CA-0731-5848-9586-6545443EC970}" type="slidenum">
              <a:rPr lang="de-DE" smtClean="0"/>
              <a:t>8</a:t>
            </a:fld>
            <a:endParaRPr lang="de-DE"/>
          </a:p>
        </p:txBody>
      </p:sp>
    </p:spTree>
    <p:extLst>
      <p:ext uri="{BB962C8B-B14F-4D97-AF65-F5344CB8AC3E}">
        <p14:creationId xmlns:p14="http://schemas.microsoft.com/office/powerpoint/2010/main" val="2068499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6802" name="Group 2"/>
          <p:cNvGrpSpPr>
            <a:grpSpLocks/>
          </p:cNvGrpSpPr>
          <p:nvPr/>
        </p:nvGrpSpPr>
        <p:grpSpPr bwMode="auto">
          <a:xfrm>
            <a:off x="3302001" y="1023939"/>
            <a:ext cx="6042025" cy="3990975"/>
            <a:chOff x="1120" y="645"/>
            <a:chExt cx="3806" cy="2514"/>
          </a:xfrm>
        </p:grpSpPr>
        <p:sp>
          <p:nvSpPr>
            <p:cNvPr id="76804" name="Freeform 4"/>
            <p:cNvSpPr>
              <a:spLocks/>
            </p:cNvSpPr>
            <p:nvPr/>
          </p:nvSpPr>
          <p:spPr bwMode="auto">
            <a:xfrm rot="290533">
              <a:off x="1388" y="973"/>
              <a:ext cx="3538" cy="2186"/>
            </a:xfrm>
            <a:custGeom>
              <a:avLst/>
              <a:gdLst>
                <a:gd name="T0" fmla="*/ 0 w 3448"/>
                <a:gd name="T1" fmla="*/ 0 h 2177"/>
                <a:gd name="T2" fmla="*/ 409 w 3448"/>
                <a:gd name="T3" fmla="*/ 589 h 2177"/>
                <a:gd name="T4" fmla="*/ 1044 w 3448"/>
                <a:gd name="T5" fmla="*/ 1134 h 2177"/>
                <a:gd name="T6" fmla="*/ 1906 w 3448"/>
                <a:gd name="T7" fmla="*/ 1587 h 2177"/>
                <a:gd name="T8" fmla="*/ 3040 w 3448"/>
                <a:gd name="T9" fmla="*/ 2041 h 2177"/>
                <a:gd name="T10" fmla="*/ 3448 w 3448"/>
                <a:gd name="T11" fmla="*/ 2177 h 2177"/>
              </a:gdLst>
              <a:ahLst/>
              <a:cxnLst>
                <a:cxn ang="0">
                  <a:pos x="T0" y="T1"/>
                </a:cxn>
                <a:cxn ang="0">
                  <a:pos x="T2" y="T3"/>
                </a:cxn>
                <a:cxn ang="0">
                  <a:pos x="T4" y="T5"/>
                </a:cxn>
                <a:cxn ang="0">
                  <a:pos x="T6" y="T7"/>
                </a:cxn>
                <a:cxn ang="0">
                  <a:pos x="T8" y="T9"/>
                </a:cxn>
                <a:cxn ang="0">
                  <a:pos x="T10" y="T11"/>
                </a:cxn>
              </a:cxnLst>
              <a:rect l="0" t="0" r="r" b="b"/>
              <a:pathLst>
                <a:path w="3448" h="2177">
                  <a:moveTo>
                    <a:pt x="0" y="0"/>
                  </a:moveTo>
                  <a:cubicBezTo>
                    <a:pt x="117" y="200"/>
                    <a:pt x="235" y="400"/>
                    <a:pt x="409" y="589"/>
                  </a:cubicBezTo>
                  <a:cubicBezTo>
                    <a:pt x="583" y="778"/>
                    <a:pt x="794" y="968"/>
                    <a:pt x="1044" y="1134"/>
                  </a:cubicBezTo>
                  <a:cubicBezTo>
                    <a:pt x="1294" y="1300"/>
                    <a:pt x="1573" y="1436"/>
                    <a:pt x="1906" y="1587"/>
                  </a:cubicBezTo>
                  <a:cubicBezTo>
                    <a:pt x="2239" y="1738"/>
                    <a:pt x="2783" y="1943"/>
                    <a:pt x="3040" y="2041"/>
                  </a:cubicBezTo>
                  <a:cubicBezTo>
                    <a:pt x="3297" y="2139"/>
                    <a:pt x="3357" y="2147"/>
                    <a:pt x="3448" y="2177"/>
                  </a:cubicBezTo>
                </a:path>
              </a:pathLst>
            </a:custGeom>
            <a:noFill/>
            <a:ln w="31750">
              <a:solidFill>
                <a:srgbClr val="00CC66"/>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de-DE"/>
            </a:p>
          </p:txBody>
        </p:sp>
        <p:sp>
          <p:nvSpPr>
            <p:cNvPr id="76805" name="Oval 5"/>
            <p:cNvSpPr>
              <a:spLocks noChangeArrowheads="1"/>
            </p:cNvSpPr>
            <p:nvPr/>
          </p:nvSpPr>
          <p:spPr bwMode="auto">
            <a:xfrm>
              <a:off x="4331" y="3059"/>
              <a:ext cx="91" cy="90"/>
            </a:xfrm>
            <a:prstGeom prst="ellipse">
              <a:avLst/>
            </a:prstGeom>
            <a:solidFill>
              <a:srgbClr val="00CC66"/>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de-DE"/>
            </a:p>
          </p:txBody>
        </p:sp>
        <p:sp>
          <p:nvSpPr>
            <p:cNvPr id="76806" name="Oval 6"/>
            <p:cNvSpPr>
              <a:spLocks noChangeArrowheads="1"/>
            </p:cNvSpPr>
            <p:nvPr/>
          </p:nvSpPr>
          <p:spPr bwMode="auto">
            <a:xfrm>
              <a:off x="2064" y="1698"/>
              <a:ext cx="91" cy="90"/>
            </a:xfrm>
            <a:prstGeom prst="ellipse">
              <a:avLst/>
            </a:prstGeom>
            <a:solidFill>
              <a:srgbClr val="00CC66"/>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de-DE"/>
            </a:p>
          </p:txBody>
        </p:sp>
        <p:sp>
          <p:nvSpPr>
            <p:cNvPr id="76807" name="Oval 7"/>
            <p:cNvSpPr>
              <a:spLocks noChangeArrowheads="1"/>
            </p:cNvSpPr>
            <p:nvPr/>
          </p:nvSpPr>
          <p:spPr bwMode="auto">
            <a:xfrm>
              <a:off x="1565" y="1027"/>
              <a:ext cx="91" cy="90"/>
            </a:xfrm>
            <a:prstGeom prst="ellipse">
              <a:avLst/>
            </a:prstGeom>
            <a:solidFill>
              <a:srgbClr val="00CC66"/>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de-DE"/>
            </a:p>
          </p:txBody>
        </p:sp>
        <p:sp>
          <p:nvSpPr>
            <p:cNvPr id="76808" name="Text Box 8"/>
            <p:cNvSpPr txBox="1">
              <a:spLocks noChangeArrowheads="1"/>
            </p:cNvSpPr>
            <p:nvPr/>
          </p:nvSpPr>
          <p:spPr bwMode="auto">
            <a:xfrm>
              <a:off x="1120" y="645"/>
              <a:ext cx="707" cy="330"/>
            </a:xfrm>
            <a:prstGeom prst="rect">
              <a:avLst/>
            </a:prstGeom>
            <a:solidFill>
              <a:srgbClr val="CCFFCC"/>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de-DE" sz="1400" b="1" dirty="0">
                  <a:solidFill>
                    <a:srgbClr val="000000"/>
                  </a:solidFill>
                  <a:latin typeface="Arial" charset="0"/>
                </a:rPr>
                <a:t>Nachfrage-</a:t>
              </a:r>
            </a:p>
            <a:p>
              <a:r>
                <a:rPr lang="de-DE" sz="1400" b="1" dirty="0">
                  <a:solidFill>
                    <a:srgbClr val="000000"/>
                  </a:solidFill>
                  <a:latin typeface="Arial" charset="0"/>
                </a:rPr>
                <a:t>kurve</a:t>
              </a:r>
            </a:p>
          </p:txBody>
        </p:sp>
      </p:grpSp>
      <p:grpSp>
        <p:nvGrpSpPr>
          <p:cNvPr id="76809" name="Group 9"/>
          <p:cNvGrpSpPr>
            <a:grpSpLocks/>
          </p:cNvGrpSpPr>
          <p:nvPr/>
        </p:nvGrpSpPr>
        <p:grpSpPr bwMode="auto">
          <a:xfrm>
            <a:off x="3000375" y="1268414"/>
            <a:ext cx="6210300" cy="4897437"/>
            <a:chOff x="748" y="527"/>
            <a:chExt cx="3912" cy="3085"/>
          </a:xfrm>
        </p:grpSpPr>
        <p:sp>
          <p:nvSpPr>
            <p:cNvPr id="76810" name="Line 10"/>
            <p:cNvSpPr>
              <a:spLocks noChangeShapeType="1"/>
            </p:cNvSpPr>
            <p:nvPr/>
          </p:nvSpPr>
          <p:spPr bwMode="auto">
            <a:xfrm flipV="1">
              <a:off x="850" y="527"/>
              <a:ext cx="0" cy="3004"/>
            </a:xfrm>
            <a:prstGeom prst="line">
              <a:avLst/>
            </a:prstGeom>
            <a:noFill/>
            <a:ln w="571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de-DE"/>
            </a:p>
          </p:txBody>
        </p:sp>
        <p:sp>
          <p:nvSpPr>
            <p:cNvPr id="76811" name="Line 11"/>
            <p:cNvSpPr>
              <a:spLocks noChangeShapeType="1"/>
            </p:cNvSpPr>
            <p:nvPr/>
          </p:nvSpPr>
          <p:spPr bwMode="auto">
            <a:xfrm rot="5400000" flipV="1">
              <a:off x="2755" y="1605"/>
              <a:ext cx="0" cy="3811"/>
            </a:xfrm>
            <a:prstGeom prst="line">
              <a:avLst/>
            </a:prstGeom>
            <a:noFill/>
            <a:ln w="571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de-DE"/>
            </a:p>
          </p:txBody>
        </p:sp>
        <p:sp>
          <p:nvSpPr>
            <p:cNvPr id="76812" name="Line 12"/>
            <p:cNvSpPr>
              <a:spLocks noChangeShapeType="1"/>
            </p:cNvSpPr>
            <p:nvPr/>
          </p:nvSpPr>
          <p:spPr bwMode="auto">
            <a:xfrm flipH="1">
              <a:off x="748" y="2840"/>
              <a:ext cx="91"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de-DE"/>
            </a:p>
          </p:txBody>
        </p:sp>
        <p:sp>
          <p:nvSpPr>
            <p:cNvPr id="76813" name="Line 13"/>
            <p:cNvSpPr>
              <a:spLocks noChangeShapeType="1"/>
            </p:cNvSpPr>
            <p:nvPr/>
          </p:nvSpPr>
          <p:spPr bwMode="auto">
            <a:xfrm flipH="1">
              <a:off x="748" y="2160"/>
              <a:ext cx="91"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de-DE"/>
            </a:p>
          </p:txBody>
        </p:sp>
        <p:sp>
          <p:nvSpPr>
            <p:cNvPr id="76814" name="Line 14"/>
            <p:cNvSpPr>
              <a:spLocks noChangeShapeType="1"/>
            </p:cNvSpPr>
            <p:nvPr/>
          </p:nvSpPr>
          <p:spPr bwMode="auto">
            <a:xfrm flipH="1">
              <a:off x="748" y="1480"/>
              <a:ext cx="91"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de-DE"/>
            </a:p>
          </p:txBody>
        </p:sp>
        <p:sp>
          <p:nvSpPr>
            <p:cNvPr id="76815" name="Line 15"/>
            <p:cNvSpPr>
              <a:spLocks noChangeShapeType="1"/>
            </p:cNvSpPr>
            <p:nvPr/>
          </p:nvSpPr>
          <p:spPr bwMode="auto">
            <a:xfrm flipH="1">
              <a:off x="748" y="799"/>
              <a:ext cx="91"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de-DE"/>
            </a:p>
          </p:txBody>
        </p:sp>
        <p:sp>
          <p:nvSpPr>
            <p:cNvPr id="76816" name="Line 16"/>
            <p:cNvSpPr>
              <a:spLocks noChangeShapeType="1"/>
            </p:cNvSpPr>
            <p:nvPr/>
          </p:nvSpPr>
          <p:spPr bwMode="auto">
            <a:xfrm rot="16200000" flipH="1">
              <a:off x="1464" y="3558"/>
              <a:ext cx="91"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de-DE"/>
            </a:p>
          </p:txBody>
        </p:sp>
        <p:sp>
          <p:nvSpPr>
            <p:cNvPr id="76817" name="Line 17"/>
            <p:cNvSpPr>
              <a:spLocks noChangeShapeType="1"/>
            </p:cNvSpPr>
            <p:nvPr/>
          </p:nvSpPr>
          <p:spPr bwMode="auto">
            <a:xfrm rot="16200000" flipH="1">
              <a:off x="2144" y="3567"/>
              <a:ext cx="91"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de-DE"/>
            </a:p>
          </p:txBody>
        </p:sp>
        <p:sp>
          <p:nvSpPr>
            <p:cNvPr id="76818" name="Line 18"/>
            <p:cNvSpPr>
              <a:spLocks noChangeShapeType="1"/>
            </p:cNvSpPr>
            <p:nvPr/>
          </p:nvSpPr>
          <p:spPr bwMode="auto">
            <a:xfrm rot="16200000" flipH="1">
              <a:off x="2824" y="3567"/>
              <a:ext cx="91"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de-DE"/>
            </a:p>
          </p:txBody>
        </p:sp>
        <p:sp>
          <p:nvSpPr>
            <p:cNvPr id="76819" name="Line 19"/>
            <p:cNvSpPr>
              <a:spLocks noChangeShapeType="1"/>
            </p:cNvSpPr>
            <p:nvPr/>
          </p:nvSpPr>
          <p:spPr bwMode="auto">
            <a:xfrm rot="16200000" flipH="1">
              <a:off x="3504" y="3567"/>
              <a:ext cx="91"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de-DE"/>
            </a:p>
          </p:txBody>
        </p:sp>
        <p:sp>
          <p:nvSpPr>
            <p:cNvPr id="76820" name="Line 20"/>
            <p:cNvSpPr>
              <a:spLocks noChangeShapeType="1"/>
            </p:cNvSpPr>
            <p:nvPr/>
          </p:nvSpPr>
          <p:spPr bwMode="auto">
            <a:xfrm rot="16200000" flipH="1">
              <a:off x="4184" y="3567"/>
              <a:ext cx="91"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de-DE"/>
            </a:p>
          </p:txBody>
        </p:sp>
      </p:grpSp>
      <p:sp>
        <p:nvSpPr>
          <p:cNvPr id="76821" name="Text Box 21"/>
          <p:cNvSpPr txBox="1">
            <a:spLocks noChangeArrowheads="1"/>
          </p:cNvSpPr>
          <p:nvPr/>
        </p:nvSpPr>
        <p:spPr bwMode="auto">
          <a:xfrm>
            <a:off x="1900238" y="909638"/>
            <a:ext cx="1085850" cy="366712"/>
          </a:xfrm>
          <a:prstGeom prst="rect">
            <a:avLst/>
          </a:prstGeom>
          <a:solidFill>
            <a:srgbClr val="EAEAEA"/>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de-DE" b="1">
                <a:latin typeface="Arial" charset="0"/>
              </a:rPr>
              <a:t>Preis (€)</a:t>
            </a:r>
          </a:p>
        </p:txBody>
      </p:sp>
      <p:sp>
        <p:nvSpPr>
          <p:cNvPr id="76822" name="Text Box 22"/>
          <p:cNvSpPr txBox="1">
            <a:spLocks noChangeArrowheads="1"/>
          </p:cNvSpPr>
          <p:nvPr/>
        </p:nvSpPr>
        <p:spPr bwMode="auto">
          <a:xfrm>
            <a:off x="9120188" y="6237288"/>
            <a:ext cx="2133918" cy="369332"/>
          </a:xfrm>
          <a:prstGeom prst="rect">
            <a:avLst/>
          </a:prstGeom>
          <a:solidFill>
            <a:srgbClr val="EAEAEA"/>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de-DE" b="1" dirty="0">
                <a:latin typeface="Arial" charset="0"/>
              </a:rPr>
              <a:t>Menge (Flaschen)</a:t>
            </a:r>
          </a:p>
        </p:txBody>
      </p:sp>
      <p:sp>
        <p:nvSpPr>
          <p:cNvPr id="76823" name="Text Box 23"/>
          <p:cNvSpPr txBox="1">
            <a:spLocks noChangeArrowheads="1"/>
          </p:cNvSpPr>
          <p:nvPr/>
        </p:nvSpPr>
        <p:spPr bwMode="auto">
          <a:xfrm>
            <a:off x="2476500" y="4740276"/>
            <a:ext cx="4508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de-DE" b="1">
                <a:latin typeface="Arial" charset="0"/>
              </a:rPr>
              <a:t>1,-</a:t>
            </a:r>
          </a:p>
        </p:txBody>
      </p:sp>
      <p:sp>
        <p:nvSpPr>
          <p:cNvPr id="76824" name="Text Box 24"/>
          <p:cNvSpPr txBox="1">
            <a:spLocks noChangeArrowheads="1"/>
          </p:cNvSpPr>
          <p:nvPr/>
        </p:nvSpPr>
        <p:spPr bwMode="auto">
          <a:xfrm>
            <a:off x="2481263" y="2587626"/>
            <a:ext cx="4508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de-DE" b="1">
                <a:latin typeface="Arial" charset="0"/>
              </a:rPr>
              <a:t>3,-</a:t>
            </a:r>
          </a:p>
        </p:txBody>
      </p:sp>
      <p:sp>
        <p:nvSpPr>
          <p:cNvPr id="76825" name="Text Box 25"/>
          <p:cNvSpPr txBox="1">
            <a:spLocks noChangeArrowheads="1"/>
          </p:cNvSpPr>
          <p:nvPr/>
        </p:nvSpPr>
        <p:spPr bwMode="auto">
          <a:xfrm>
            <a:off x="2481263" y="3660776"/>
            <a:ext cx="4508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de-DE" b="1">
                <a:latin typeface="Arial" charset="0"/>
              </a:rPr>
              <a:t>2,-</a:t>
            </a:r>
          </a:p>
        </p:txBody>
      </p:sp>
      <p:sp>
        <p:nvSpPr>
          <p:cNvPr id="76826" name="Text Box 26"/>
          <p:cNvSpPr txBox="1">
            <a:spLocks noChangeArrowheads="1"/>
          </p:cNvSpPr>
          <p:nvPr/>
        </p:nvSpPr>
        <p:spPr bwMode="auto">
          <a:xfrm>
            <a:off x="2481263" y="1485901"/>
            <a:ext cx="4508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de-DE" b="1">
                <a:latin typeface="Arial" charset="0"/>
              </a:rPr>
              <a:t>4,-</a:t>
            </a:r>
          </a:p>
        </p:txBody>
      </p:sp>
      <p:sp>
        <p:nvSpPr>
          <p:cNvPr id="76827" name="Line 27"/>
          <p:cNvSpPr>
            <a:spLocks noChangeShapeType="1"/>
          </p:cNvSpPr>
          <p:nvPr/>
        </p:nvSpPr>
        <p:spPr bwMode="auto">
          <a:xfrm>
            <a:off x="3000376" y="5459413"/>
            <a:ext cx="144463"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de-DE"/>
          </a:p>
        </p:txBody>
      </p:sp>
      <p:sp>
        <p:nvSpPr>
          <p:cNvPr id="76828" name="Text Box 28"/>
          <p:cNvSpPr txBox="1">
            <a:spLocks noChangeArrowheads="1"/>
          </p:cNvSpPr>
          <p:nvPr/>
        </p:nvSpPr>
        <p:spPr bwMode="auto">
          <a:xfrm>
            <a:off x="3935413" y="6184901"/>
            <a:ext cx="4381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de-DE" b="1">
                <a:latin typeface="Arial" charset="0"/>
              </a:rPr>
              <a:t>20</a:t>
            </a:r>
          </a:p>
        </p:txBody>
      </p:sp>
      <p:sp>
        <p:nvSpPr>
          <p:cNvPr id="76829" name="Text Box 29"/>
          <p:cNvSpPr txBox="1">
            <a:spLocks noChangeArrowheads="1"/>
          </p:cNvSpPr>
          <p:nvPr/>
        </p:nvSpPr>
        <p:spPr bwMode="auto">
          <a:xfrm>
            <a:off x="5045075" y="6180138"/>
            <a:ext cx="4381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de-DE" b="1">
                <a:latin typeface="Arial" charset="0"/>
              </a:rPr>
              <a:t>30</a:t>
            </a:r>
          </a:p>
        </p:txBody>
      </p:sp>
      <p:sp>
        <p:nvSpPr>
          <p:cNvPr id="76830" name="Text Box 30"/>
          <p:cNvSpPr txBox="1">
            <a:spLocks noChangeArrowheads="1"/>
          </p:cNvSpPr>
          <p:nvPr/>
        </p:nvSpPr>
        <p:spPr bwMode="auto">
          <a:xfrm>
            <a:off x="6162675" y="6180138"/>
            <a:ext cx="4381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de-DE" b="1">
                <a:latin typeface="Arial" charset="0"/>
              </a:rPr>
              <a:t>40</a:t>
            </a:r>
          </a:p>
        </p:txBody>
      </p:sp>
      <p:sp>
        <p:nvSpPr>
          <p:cNvPr id="76831" name="Text Box 31"/>
          <p:cNvSpPr txBox="1">
            <a:spLocks noChangeArrowheads="1"/>
          </p:cNvSpPr>
          <p:nvPr/>
        </p:nvSpPr>
        <p:spPr bwMode="auto">
          <a:xfrm>
            <a:off x="7242175" y="6173788"/>
            <a:ext cx="4381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de-DE" b="1">
                <a:latin typeface="Arial" charset="0"/>
              </a:rPr>
              <a:t>50</a:t>
            </a:r>
          </a:p>
        </p:txBody>
      </p:sp>
      <p:sp>
        <p:nvSpPr>
          <p:cNvPr id="76832" name="Text Box 32"/>
          <p:cNvSpPr txBox="1">
            <a:spLocks noChangeArrowheads="1"/>
          </p:cNvSpPr>
          <p:nvPr/>
        </p:nvSpPr>
        <p:spPr bwMode="auto">
          <a:xfrm>
            <a:off x="8323263" y="6180138"/>
            <a:ext cx="4381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de-DE" b="1">
                <a:latin typeface="Arial" charset="0"/>
              </a:rPr>
              <a:t>60</a:t>
            </a:r>
          </a:p>
        </p:txBody>
      </p:sp>
      <p:sp>
        <p:nvSpPr>
          <p:cNvPr id="76834" name="Text Box 34"/>
          <p:cNvSpPr txBox="1">
            <a:spLocks noChangeArrowheads="1"/>
          </p:cNvSpPr>
          <p:nvPr/>
        </p:nvSpPr>
        <p:spPr bwMode="auto">
          <a:xfrm>
            <a:off x="4541746" y="200026"/>
            <a:ext cx="4083234" cy="646331"/>
          </a:xfrm>
          <a:prstGeom prst="rect">
            <a:avLst/>
          </a:prstGeom>
          <a:solidFill>
            <a:srgbClr val="E1E1FF"/>
          </a:solidFill>
          <a:ln w="9525">
            <a:solidFill>
              <a:srgbClr val="99CCFF"/>
            </a:solidFill>
            <a:miter lim="800000"/>
            <a:headEnd/>
            <a:tailEnd/>
          </a:ln>
          <a:effectLst>
            <a:outerShdw blurRad="63500" dist="107763" dir="18900000" algn="ctr" rotWithShape="0">
              <a:schemeClr val="bg2">
                <a:alpha val="50000"/>
              </a:schemeClr>
            </a:outerShdw>
          </a:effectLst>
        </p:spPr>
        <p:txBody>
          <a:bodyPr wrap="none">
            <a:spAutoFit/>
          </a:bodyPr>
          <a:lstStyle/>
          <a:p>
            <a:pPr algn="ctr"/>
            <a:r>
              <a:rPr lang="de-DE" b="1" dirty="0">
                <a:latin typeface="Arial" charset="0"/>
              </a:rPr>
              <a:t>ANGEBOTSÜBERHANG</a:t>
            </a:r>
            <a:endParaRPr lang="de-DE" dirty="0">
              <a:latin typeface="Arial" charset="0"/>
            </a:endParaRPr>
          </a:p>
          <a:p>
            <a:r>
              <a:rPr lang="de-DE" dirty="0">
                <a:latin typeface="Arial" charset="0"/>
              </a:rPr>
              <a:t>Das </a:t>
            </a:r>
            <a:r>
              <a:rPr lang="de-DE" dirty="0">
                <a:solidFill>
                  <a:srgbClr val="FF0000"/>
                </a:solidFill>
                <a:latin typeface="Arial" charset="0"/>
              </a:rPr>
              <a:t>Angebot</a:t>
            </a:r>
            <a:r>
              <a:rPr lang="de-DE" dirty="0">
                <a:latin typeface="Arial" charset="0"/>
              </a:rPr>
              <a:t> übersteigt die </a:t>
            </a:r>
            <a:r>
              <a:rPr lang="de-DE" dirty="0">
                <a:solidFill>
                  <a:srgbClr val="00CC66"/>
                </a:solidFill>
                <a:latin typeface="Arial" charset="0"/>
              </a:rPr>
              <a:t>Nachfrage</a:t>
            </a:r>
          </a:p>
        </p:txBody>
      </p:sp>
      <p:grpSp>
        <p:nvGrpSpPr>
          <p:cNvPr id="76836" name="Group 36"/>
          <p:cNvGrpSpPr>
            <a:grpSpLocks/>
          </p:cNvGrpSpPr>
          <p:nvPr/>
        </p:nvGrpSpPr>
        <p:grpSpPr bwMode="auto">
          <a:xfrm>
            <a:off x="3128964" y="1700214"/>
            <a:ext cx="5775325" cy="4364037"/>
            <a:chOff x="1011" y="1071"/>
            <a:chExt cx="3638" cy="2749"/>
          </a:xfrm>
        </p:grpSpPr>
        <p:grpSp>
          <p:nvGrpSpPr>
            <p:cNvPr id="76837" name="Group 37"/>
            <p:cNvGrpSpPr>
              <a:grpSpLocks/>
            </p:cNvGrpSpPr>
            <p:nvPr/>
          </p:nvGrpSpPr>
          <p:grpSpPr bwMode="auto">
            <a:xfrm>
              <a:off x="1011" y="1071"/>
              <a:ext cx="3638" cy="2749"/>
              <a:chOff x="1011" y="1071"/>
              <a:chExt cx="3638" cy="2749"/>
            </a:xfrm>
          </p:grpSpPr>
          <p:sp>
            <p:nvSpPr>
              <p:cNvPr id="76838" name="Line 38"/>
              <p:cNvSpPr>
                <a:spLocks noChangeShapeType="1"/>
              </p:cNvSpPr>
              <p:nvPr/>
            </p:nvSpPr>
            <p:spPr bwMode="auto">
              <a:xfrm>
                <a:off x="4377" y="3113"/>
                <a:ext cx="0" cy="680"/>
              </a:xfrm>
              <a:prstGeom prst="line">
                <a:avLst/>
              </a:prstGeom>
              <a:noFill/>
              <a:ln w="9525">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de-DE"/>
              </a:p>
            </p:txBody>
          </p:sp>
          <p:grpSp>
            <p:nvGrpSpPr>
              <p:cNvPr id="76839" name="Group 39"/>
              <p:cNvGrpSpPr>
                <a:grpSpLocks/>
              </p:cNvGrpSpPr>
              <p:nvPr/>
            </p:nvGrpSpPr>
            <p:grpSpPr bwMode="auto">
              <a:xfrm>
                <a:off x="1011" y="1071"/>
                <a:ext cx="3638" cy="2749"/>
                <a:chOff x="1011" y="1071"/>
                <a:chExt cx="3638" cy="2749"/>
              </a:xfrm>
            </p:grpSpPr>
            <p:sp>
              <p:nvSpPr>
                <p:cNvPr id="76840" name="Line 40"/>
                <p:cNvSpPr>
                  <a:spLocks noChangeShapeType="1"/>
                </p:cNvSpPr>
                <p:nvPr/>
              </p:nvSpPr>
              <p:spPr bwMode="auto">
                <a:xfrm>
                  <a:off x="1610" y="1071"/>
                  <a:ext cx="0" cy="2722"/>
                </a:xfrm>
                <a:prstGeom prst="line">
                  <a:avLst/>
                </a:prstGeom>
                <a:noFill/>
                <a:ln w="9525">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de-DE"/>
                </a:p>
              </p:txBody>
            </p:sp>
            <p:sp>
              <p:nvSpPr>
                <p:cNvPr id="76841" name="Line 41"/>
                <p:cNvSpPr>
                  <a:spLocks noChangeShapeType="1"/>
                </p:cNvSpPr>
                <p:nvPr/>
              </p:nvSpPr>
              <p:spPr bwMode="auto">
                <a:xfrm>
                  <a:off x="3842" y="1752"/>
                  <a:ext cx="0" cy="2041"/>
                </a:xfrm>
                <a:prstGeom prst="line">
                  <a:avLst/>
                </a:prstGeom>
                <a:noFill/>
                <a:ln w="9525">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de-DE"/>
                </a:p>
              </p:txBody>
            </p:sp>
            <p:sp>
              <p:nvSpPr>
                <p:cNvPr id="76842" name="Line 42"/>
                <p:cNvSpPr>
                  <a:spLocks noChangeShapeType="1"/>
                </p:cNvSpPr>
                <p:nvPr/>
              </p:nvSpPr>
              <p:spPr bwMode="auto">
                <a:xfrm>
                  <a:off x="4649" y="1071"/>
                  <a:ext cx="0" cy="2722"/>
                </a:xfrm>
                <a:prstGeom prst="line">
                  <a:avLst/>
                </a:prstGeom>
                <a:noFill/>
                <a:ln w="9525">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de-DE"/>
                </a:p>
              </p:txBody>
            </p:sp>
            <p:sp>
              <p:nvSpPr>
                <p:cNvPr id="76843" name="Line 43"/>
                <p:cNvSpPr>
                  <a:spLocks noChangeShapeType="1"/>
                </p:cNvSpPr>
                <p:nvPr/>
              </p:nvSpPr>
              <p:spPr bwMode="auto">
                <a:xfrm>
                  <a:off x="2109" y="1752"/>
                  <a:ext cx="0" cy="2041"/>
                </a:xfrm>
                <a:prstGeom prst="line">
                  <a:avLst/>
                </a:prstGeom>
                <a:noFill/>
                <a:ln w="9525">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de-DE"/>
                </a:p>
              </p:txBody>
            </p:sp>
            <p:sp>
              <p:nvSpPr>
                <p:cNvPr id="76844" name="Line 44"/>
                <p:cNvSpPr>
                  <a:spLocks noChangeShapeType="1"/>
                </p:cNvSpPr>
                <p:nvPr/>
              </p:nvSpPr>
              <p:spPr bwMode="auto">
                <a:xfrm>
                  <a:off x="1011" y="2423"/>
                  <a:ext cx="2041" cy="0"/>
                </a:xfrm>
                <a:prstGeom prst="line">
                  <a:avLst/>
                </a:prstGeom>
                <a:noFill/>
                <a:ln w="9525">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de-DE"/>
                </a:p>
              </p:txBody>
            </p:sp>
            <p:sp>
              <p:nvSpPr>
                <p:cNvPr id="76845" name="Line 45"/>
                <p:cNvSpPr>
                  <a:spLocks noChangeShapeType="1"/>
                </p:cNvSpPr>
                <p:nvPr/>
              </p:nvSpPr>
              <p:spPr bwMode="auto">
                <a:xfrm>
                  <a:off x="3052" y="2414"/>
                  <a:ext cx="0" cy="1406"/>
                </a:xfrm>
                <a:prstGeom prst="line">
                  <a:avLst/>
                </a:prstGeom>
                <a:noFill/>
                <a:ln w="9525">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de-DE"/>
                </a:p>
              </p:txBody>
            </p:sp>
            <p:sp>
              <p:nvSpPr>
                <p:cNvPr id="76846" name="Line 46"/>
                <p:cNvSpPr>
                  <a:spLocks noChangeShapeType="1"/>
                </p:cNvSpPr>
                <p:nvPr/>
              </p:nvSpPr>
              <p:spPr bwMode="auto">
                <a:xfrm>
                  <a:off x="1020" y="3113"/>
                  <a:ext cx="3312" cy="0"/>
                </a:xfrm>
                <a:prstGeom prst="line">
                  <a:avLst/>
                </a:prstGeom>
                <a:noFill/>
                <a:ln w="9525">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de-DE"/>
                </a:p>
              </p:txBody>
            </p:sp>
            <p:sp>
              <p:nvSpPr>
                <p:cNvPr id="76847" name="Line 47"/>
                <p:cNvSpPr>
                  <a:spLocks noChangeShapeType="1"/>
                </p:cNvSpPr>
                <p:nvPr/>
              </p:nvSpPr>
              <p:spPr bwMode="auto">
                <a:xfrm>
                  <a:off x="1057" y="1752"/>
                  <a:ext cx="2812" cy="0"/>
                </a:xfrm>
                <a:prstGeom prst="line">
                  <a:avLst/>
                </a:prstGeom>
                <a:noFill/>
                <a:ln w="9525">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de-DE"/>
                </a:p>
              </p:txBody>
            </p:sp>
            <p:sp>
              <p:nvSpPr>
                <p:cNvPr id="76848" name="Line 48"/>
                <p:cNvSpPr>
                  <a:spLocks noChangeShapeType="1"/>
                </p:cNvSpPr>
                <p:nvPr/>
              </p:nvSpPr>
              <p:spPr bwMode="auto">
                <a:xfrm>
                  <a:off x="1020" y="1071"/>
                  <a:ext cx="3629" cy="0"/>
                </a:xfrm>
                <a:prstGeom prst="line">
                  <a:avLst/>
                </a:prstGeom>
                <a:noFill/>
                <a:ln w="9525">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de-DE"/>
                </a:p>
              </p:txBody>
            </p:sp>
          </p:grpSp>
        </p:grpSp>
        <p:sp>
          <p:nvSpPr>
            <p:cNvPr id="76849" name="Text Box 49"/>
            <p:cNvSpPr txBox="1">
              <a:spLocks noChangeArrowheads="1"/>
            </p:cNvSpPr>
            <p:nvPr/>
          </p:nvSpPr>
          <p:spPr bwMode="auto">
            <a:xfrm>
              <a:off x="2383" y="1295"/>
              <a:ext cx="1148" cy="194"/>
            </a:xfrm>
            <a:prstGeom prst="rect">
              <a:avLst/>
            </a:prstGeom>
            <a:solidFill>
              <a:srgbClr val="DDDDDD"/>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de-DE" sz="1400" b="1" dirty="0">
                  <a:latin typeface="Arial" charset="0"/>
                </a:rPr>
                <a:t>Angebotsüberhang</a:t>
              </a:r>
            </a:p>
          </p:txBody>
        </p:sp>
      </p:grpSp>
      <p:grpSp>
        <p:nvGrpSpPr>
          <p:cNvPr id="76852" name="Group 52"/>
          <p:cNvGrpSpPr>
            <a:grpSpLocks/>
          </p:cNvGrpSpPr>
          <p:nvPr/>
        </p:nvGrpSpPr>
        <p:grpSpPr bwMode="auto">
          <a:xfrm>
            <a:off x="1703388" y="1052514"/>
            <a:ext cx="8153400" cy="4968875"/>
            <a:chOff x="113" y="663"/>
            <a:chExt cx="5136" cy="3130"/>
          </a:xfrm>
        </p:grpSpPr>
        <p:sp>
          <p:nvSpPr>
            <p:cNvPr id="76853" name="Text Box 53"/>
            <p:cNvSpPr txBox="1">
              <a:spLocks noChangeArrowheads="1"/>
            </p:cNvSpPr>
            <p:nvPr/>
          </p:nvSpPr>
          <p:spPr bwMode="auto">
            <a:xfrm>
              <a:off x="512" y="3321"/>
              <a:ext cx="396" cy="231"/>
            </a:xfrm>
            <a:prstGeom prst="rect">
              <a:avLst/>
            </a:prstGeom>
            <a:noFill/>
            <a:ln>
              <a:noFill/>
            </a:ln>
            <a:effectLst/>
            <a:extLst>
              <a:ext uri="{909E8E84-426E-40dd-AFC4-6F175D3DCCD1}">
                <a14:hiddenFill xmlns="" xmlns:a14="http://schemas.microsoft.com/office/drawing/2010/main">
                  <a:solidFill>
                    <a:srgbClr val="0000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de-DE" b="1">
                  <a:solidFill>
                    <a:srgbClr val="FF3300"/>
                  </a:solidFill>
                  <a:latin typeface="Arial" charset="0"/>
                </a:rPr>
                <a:t>0,50</a:t>
              </a:r>
            </a:p>
          </p:txBody>
        </p:sp>
        <p:sp>
          <p:nvSpPr>
            <p:cNvPr id="76854" name="Freeform 54"/>
            <p:cNvSpPr>
              <a:spLocks/>
            </p:cNvSpPr>
            <p:nvPr/>
          </p:nvSpPr>
          <p:spPr bwMode="auto">
            <a:xfrm>
              <a:off x="1021" y="1071"/>
              <a:ext cx="3628" cy="2359"/>
            </a:xfrm>
            <a:custGeom>
              <a:avLst/>
              <a:gdLst>
                <a:gd name="T0" fmla="*/ 0 w 3265"/>
                <a:gd name="T1" fmla="*/ 2358 h 2358"/>
                <a:gd name="T2" fmla="*/ 589 w 3265"/>
                <a:gd name="T3" fmla="*/ 2222 h 2358"/>
                <a:gd name="T4" fmla="*/ 1134 w 3265"/>
                <a:gd name="T5" fmla="*/ 1905 h 2358"/>
                <a:gd name="T6" fmla="*/ 1769 w 3265"/>
                <a:gd name="T7" fmla="*/ 1406 h 2358"/>
                <a:gd name="T8" fmla="*/ 3265 w 3265"/>
                <a:gd name="T9" fmla="*/ 0 h 2358"/>
              </a:gdLst>
              <a:ahLst/>
              <a:cxnLst>
                <a:cxn ang="0">
                  <a:pos x="T0" y="T1"/>
                </a:cxn>
                <a:cxn ang="0">
                  <a:pos x="T2" y="T3"/>
                </a:cxn>
                <a:cxn ang="0">
                  <a:pos x="T4" y="T5"/>
                </a:cxn>
                <a:cxn ang="0">
                  <a:pos x="T6" y="T7"/>
                </a:cxn>
                <a:cxn ang="0">
                  <a:pos x="T8" y="T9"/>
                </a:cxn>
              </a:cxnLst>
              <a:rect l="0" t="0" r="r" b="b"/>
              <a:pathLst>
                <a:path w="3265" h="2358">
                  <a:moveTo>
                    <a:pt x="0" y="2358"/>
                  </a:moveTo>
                  <a:cubicBezTo>
                    <a:pt x="200" y="2328"/>
                    <a:pt x="400" y="2298"/>
                    <a:pt x="589" y="2222"/>
                  </a:cubicBezTo>
                  <a:cubicBezTo>
                    <a:pt x="778" y="2146"/>
                    <a:pt x="937" y="2041"/>
                    <a:pt x="1134" y="1905"/>
                  </a:cubicBezTo>
                  <a:cubicBezTo>
                    <a:pt x="1331" y="1769"/>
                    <a:pt x="1414" y="1723"/>
                    <a:pt x="1769" y="1406"/>
                  </a:cubicBezTo>
                  <a:cubicBezTo>
                    <a:pt x="2124" y="1089"/>
                    <a:pt x="2985" y="272"/>
                    <a:pt x="3265" y="0"/>
                  </a:cubicBezTo>
                </a:path>
              </a:pathLst>
            </a:custGeom>
            <a:noFill/>
            <a:ln w="31750">
              <a:solidFill>
                <a:srgbClr val="FF3300"/>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de-DE"/>
            </a:p>
          </p:txBody>
        </p:sp>
        <p:sp>
          <p:nvSpPr>
            <p:cNvPr id="76855" name="Oval 55"/>
            <p:cNvSpPr>
              <a:spLocks noChangeArrowheads="1"/>
            </p:cNvSpPr>
            <p:nvPr/>
          </p:nvSpPr>
          <p:spPr bwMode="auto">
            <a:xfrm>
              <a:off x="4585" y="1044"/>
              <a:ext cx="91" cy="90"/>
            </a:xfrm>
            <a:prstGeom prst="ellipse">
              <a:avLst/>
            </a:prstGeom>
            <a:solidFill>
              <a:srgbClr val="FF33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de-DE"/>
            </a:p>
          </p:txBody>
        </p:sp>
        <p:sp>
          <p:nvSpPr>
            <p:cNvPr id="76856" name="Oval 56"/>
            <p:cNvSpPr>
              <a:spLocks noChangeArrowheads="1"/>
            </p:cNvSpPr>
            <p:nvPr/>
          </p:nvSpPr>
          <p:spPr bwMode="auto">
            <a:xfrm>
              <a:off x="3796" y="1707"/>
              <a:ext cx="91" cy="90"/>
            </a:xfrm>
            <a:prstGeom prst="ellipse">
              <a:avLst/>
            </a:prstGeom>
            <a:solidFill>
              <a:srgbClr val="FF33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de-DE"/>
            </a:p>
          </p:txBody>
        </p:sp>
        <p:sp>
          <p:nvSpPr>
            <p:cNvPr id="76857" name="Oval 57"/>
            <p:cNvSpPr>
              <a:spLocks noChangeArrowheads="1"/>
            </p:cNvSpPr>
            <p:nvPr/>
          </p:nvSpPr>
          <p:spPr bwMode="auto">
            <a:xfrm>
              <a:off x="3007" y="2387"/>
              <a:ext cx="91" cy="90"/>
            </a:xfrm>
            <a:prstGeom prst="ellipse">
              <a:avLst/>
            </a:prstGeom>
            <a:solidFill>
              <a:srgbClr val="FF33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de-DE"/>
            </a:p>
          </p:txBody>
        </p:sp>
        <p:sp>
          <p:nvSpPr>
            <p:cNvPr id="76858" name="Oval 58"/>
            <p:cNvSpPr>
              <a:spLocks noChangeArrowheads="1"/>
            </p:cNvSpPr>
            <p:nvPr/>
          </p:nvSpPr>
          <p:spPr bwMode="auto">
            <a:xfrm>
              <a:off x="2063" y="3058"/>
              <a:ext cx="91" cy="90"/>
            </a:xfrm>
            <a:prstGeom prst="ellipse">
              <a:avLst/>
            </a:prstGeom>
            <a:solidFill>
              <a:srgbClr val="FF3300"/>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de-DE"/>
            </a:p>
          </p:txBody>
        </p:sp>
        <p:sp>
          <p:nvSpPr>
            <p:cNvPr id="76859" name="Text Box 59"/>
            <p:cNvSpPr txBox="1">
              <a:spLocks noChangeArrowheads="1"/>
            </p:cNvSpPr>
            <p:nvPr/>
          </p:nvSpPr>
          <p:spPr bwMode="auto">
            <a:xfrm>
              <a:off x="4576" y="663"/>
              <a:ext cx="673" cy="330"/>
            </a:xfrm>
            <a:prstGeom prst="rect">
              <a:avLst/>
            </a:prstGeom>
            <a:solidFill>
              <a:srgbClr val="FEE2F4"/>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de-DE" sz="1400" b="1">
                  <a:solidFill>
                    <a:srgbClr val="FF3300"/>
                  </a:solidFill>
                  <a:latin typeface="Arial" charset="0"/>
                </a:rPr>
                <a:t>Angebots-</a:t>
              </a:r>
            </a:p>
            <a:p>
              <a:r>
                <a:rPr lang="de-DE" sz="1400" b="1">
                  <a:solidFill>
                    <a:srgbClr val="FF3300"/>
                  </a:solidFill>
                  <a:latin typeface="Arial" charset="0"/>
                </a:rPr>
                <a:t>kurve</a:t>
              </a:r>
            </a:p>
          </p:txBody>
        </p:sp>
        <p:sp>
          <p:nvSpPr>
            <p:cNvPr id="76860" name="AutoShape 60"/>
            <p:cNvSpPr>
              <a:spLocks/>
            </p:cNvSpPr>
            <p:nvPr/>
          </p:nvSpPr>
          <p:spPr bwMode="auto">
            <a:xfrm flipH="1">
              <a:off x="766" y="3430"/>
              <a:ext cx="227" cy="363"/>
            </a:xfrm>
            <a:prstGeom prst="rightBrace">
              <a:avLst>
                <a:gd name="adj1" fmla="val 13326"/>
                <a:gd name="adj2" fmla="val 50000"/>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de-DE"/>
            </a:p>
          </p:txBody>
        </p:sp>
        <p:sp>
          <p:nvSpPr>
            <p:cNvPr id="76861" name="Text Box 61"/>
            <p:cNvSpPr txBox="1">
              <a:spLocks noChangeArrowheads="1"/>
            </p:cNvSpPr>
            <p:nvPr/>
          </p:nvSpPr>
          <p:spPr bwMode="auto">
            <a:xfrm>
              <a:off x="113" y="3539"/>
              <a:ext cx="674" cy="1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de-DE" sz="1200">
                  <a:latin typeface="Arial" charset="0"/>
                </a:rPr>
                <a:t>kein Angebot</a:t>
              </a:r>
            </a:p>
          </p:txBody>
        </p:sp>
      </p:grpSp>
      <p:sp>
        <p:nvSpPr>
          <p:cNvPr id="2" name="Pfeil nach links 1">
            <a:extLst>
              <a:ext uri="{FF2B5EF4-FFF2-40B4-BE49-F238E27FC236}">
                <a16:creationId xmlns:a16="http://schemas.microsoft.com/office/drawing/2014/main" id="{F26EE569-4D8C-FFF9-4141-534221FA9182}"/>
              </a:ext>
            </a:extLst>
          </p:cNvPr>
          <p:cNvSpPr/>
          <p:nvPr/>
        </p:nvSpPr>
        <p:spPr>
          <a:xfrm>
            <a:off x="7820065" y="2532065"/>
            <a:ext cx="1100095" cy="422272"/>
          </a:xfrm>
          <a:prstGeom prst="leftArrow">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solidFill>
                <a:srgbClr val="FF0000"/>
              </a:solidFill>
            </a:endParaRPr>
          </a:p>
        </p:txBody>
      </p:sp>
      <p:sp>
        <p:nvSpPr>
          <p:cNvPr id="3" name="Geschweifte Klammer rechts 2">
            <a:extLst>
              <a:ext uri="{FF2B5EF4-FFF2-40B4-BE49-F238E27FC236}">
                <a16:creationId xmlns:a16="http://schemas.microsoft.com/office/drawing/2014/main" id="{5BE89CDA-0BA7-D8F3-EB34-3063F69D1A52}"/>
              </a:ext>
            </a:extLst>
          </p:cNvPr>
          <p:cNvSpPr/>
          <p:nvPr/>
        </p:nvSpPr>
        <p:spPr>
          <a:xfrm rot="16200000">
            <a:off x="6071572" y="1229683"/>
            <a:ext cx="352076" cy="2751139"/>
          </a:xfrm>
          <a:prstGeom prst="rightBrace">
            <a:avLst/>
          </a:prstGeom>
          <a:ln w="22225"/>
        </p:spPr>
        <p:style>
          <a:lnRef idx="1">
            <a:schemeClr val="dk1"/>
          </a:lnRef>
          <a:fillRef idx="0">
            <a:schemeClr val="dk1"/>
          </a:fillRef>
          <a:effectRef idx="0">
            <a:schemeClr val="dk1"/>
          </a:effectRef>
          <a:fontRef idx="minor">
            <a:schemeClr val="tx1"/>
          </a:fontRef>
        </p:style>
        <p:txBody>
          <a:bodyPr rtlCol="0" anchor="ctr"/>
          <a:lstStyle/>
          <a:p>
            <a:pPr algn="ctr"/>
            <a:endParaRPr lang="de-DE" dirty="0"/>
          </a:p>
        </p:txBody>
      </p:sp>
      <p:sp>
        <p:nvSpPr>
          <p:cNvPr id="4" name="Textfeld 3">
            <a:extLst>
              <a:ext uri="{FF2B5EF4-FFF2-40B4-BE49-F238E27FC236}">
                <a16:creationId xmlns:a16="http://schemas.microsoft.com/office/drawing/2014/main" id="{100EFE0C-AFA0-FE68-9F7F-31C52793C16F}"/>
              </a:ext>
            </a:extLst>
          </p:cNvPr>
          <p:cNvSpPr txBox="1"/>
          <p:nvPr/>
        </p:nvSpPr>
        <p:spPr>
          <a:xfrm>
            <a:off x="9211471" y="2532064"/>
            <a:ext cx="2733786" cy="1754326"/>
          </a:xfrm>
          <a:prstGeom prst="rect">
            <a:avLst/>
          </a:prstGeom>
          <a:noFill/>
        </p:spPr>
        <p:txBody>
          <a:bodyPr wrap="square" rtlCol="0">
            <a:spAutoFit/>
          </a:bodyPr>
          <a:lstStyle/>
          <a:p>
            <a:r>
              <a:rPr lang="de-DE" dirty="0"/>
              <a:t>Bei einem Preis von 3,00 EUR ist die Nachfrage geringer als das Angebot. Es können nicht alle Flaschen verkauft werden.</a:t>
            </a:r>
          </a:p>
          <a:p>
            <a:r>
              <a:rPr lang="de-DE" dirty="0">
                <a:sym typeface="Wingdings" pitchFamily="2" charset="2"/>
              </a:rPr>
              <a:t> </a:t>
            </a:r>
            <a:r>
              <a:rPr lang="de-DE" b="1" dirty="0">
                <a:solidFill>
                  <a:srgbClr val="FF0000"/>
                </a:solidFill>
                <a:sym typeface="Wingdings" pitchFamily="2" charset="2"/>
              </a:rPr>
              <a:t>Angebotsüberhang</a:t>
            </a:r>
            <a:endParaRPr lang="de-DE" b="1" dirty="0">
              <a:solidFill>
                <a:srgbClr val="FF0000"/>
              </a:solidFill>
            </a:endParaRPr>
          </a:p>
        </p:txBody>
      </p:sp>
      <p:pic>
        <p:nvPicPr>
          <p:cNvPr id="5" name="Bild 1" descr="weintrauben_02_dauni.jpg">
            <a:extLst>
              <a:ext uri="{FF2B5EF4-FFF2-40B4-BE49-F238E27FC236}">
                <a16:creationId xmlns:a16="http://schemas.microsoft.com/office/drawing/2014/main" id="{D1B7B601-6C51-2AAE-992A-81BC79BAF5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31561" y="1518102"/>
            <a:ext cx="1566620" cy="915650"/>
          </a:xfrm>
          <a:prstGeom prst="rect">
            <a:avLst/>
          </a:prstGeom>
        </p:spPr>
      </p:pic>
      <p:pic>
        <p:nvPicPr>
          <p:cNvPr id="6" name="Grafik 5" descr="Ein Bild, das Glasflasche, Drink, Wein, Weinflasche enthält.&#10;&#10;Automatisch generierte Beschreibung">
            <a:extLst>
              <a:ext uri="{FF2B5EF4-FFF2-40B4-BE49-F238E27FC236}">
                <a16:creationId xmlns:a16="http://schemas.microsoft.com/office/drawing/2014/main" id="{40B62A63-DE4B-C122-4ADB-B53495D6F26C}"/>
              </a:ext>
            </a:extLst>
          </p:cNvPr>
          <p:cNvPicPr>
            <a:picLocks noChangeAspect="1"/>
          </p:cNvPicPr>
          <p:nvPr/>
        </p:nvPicPr>
        <p:blipFill>
          <a:blip r:embed="rId4"/>
          <a:stretch>
            <a:fillRect/>
          </a:stretch>
        </p:blipFill>
        <p:spPr>
          <a:xfrm>
            <a:off x="11294014" y="219416"/>
            <a:ext cx="540496" cy="1671636"/>
          </a:xfrm>
          <a:prstGeom prst="rect">
            <a:avLst/>
          </a:prstGeom>
        </p:spPr>
      </p:pic>
      <p:sp>
        <p:nvSpPr>
          <p:cNvPr id="7" name="Text Box 49">
            <a:extLst>
              <a:ext uri="{FF2B5EF4-FFF2-40B4-BE49-F238E27FC236}">
                <a16:creationId xmlns:a16="http://schemas.microsoft.com/office/drawing/2014/main" id="{785CE89F-51DB-779B-3545-91E2D158A874}"/>
              </a:ext>
            </a:extLst>
          </p:cNvPr>
          <p:cNvSpPr txBox="1">
            <a:spLocks noChangeArrowheads="1"/>
          </p:cNvSpPr>
          <p:nvPr/>
        </p:nvSpPr>
        <p:spPr bwMode="auto">
          <a:xfrm>
            <a:off x="4800602" y="1712914"/>
            <a:ext cx="3048000" cy="304800"/>
          </a:xfrm>
          <a:prstGeom prst="rect">
            <a:avLst/>
          </a:prstGeom>
          <a:solidFill>
            <a:srgbClr val="DDDDDD"/>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de-DE" sz="1400" b="1" dirty="0">
                <a:latin typeface="Arial" charset="0"/>
              </a:rPr>
              <a:t>Angebot groß – Nachfrage niedrig</a:t>
            </a:r>
          </a:p>
        </p:txBody>
      </p:sp>
      <p:sp>
        <p:nvSpPr>
          <p:cNvPr id="8" name="Foliennummernplatzhalter 7">
            <a:extLst>
              <a:ext uri="{FF2B5EF4-FFF2-40B4-BE49-F238E27FC236}">
                <a16:creationId xmlns:a16="http://schemas.microsoft.com/office/drawing/2014/main" id="{D752877A-FD7D-49AD-711B-789C70017E08}"/>
              </a:ext>
            </a:extLst>
          </p:cNvPr>
          <p:cNvSpPr>
            <a:spLocks noGrp="1"/>
          </p:cNvSpPr>
          <p:nvPr>
            <p:ph type="sldNum" sz="quarter" idx="12"/>
          </p:nvPr>
        </p:nvSpPr>
        <p:spPr/>
        <p:txBody>
          <a:bodyPr/>
          <a:lstStyle/>
          <a:p>
            <a:fld id="{6E3410CA-0731-5848-9586-6545443EC970}" type="slidenum">
              <a:rPr lang="de-DE" smtClean="0"/>
              <a:t>9</a:t>
            </a:fld>
            <a:endParaRPr lang="de-DE"/>
          </a:p>
        </p:txBody>
      </p:sp>
    </p:spTree>
    <p:extLst>
      <p:ext uri="{BB962C8B-B14F-4D97-AF65-F5344CB8AC3E}">
        <p14:creationId xmlns:p14="http://schemas.microsoft.com/office/powerpoint/2010/main" val="1423618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76836"/>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childTnLst>
                                </p:cTn>
                              </p:par>
                            </p:childTnLst>
                          </p:cTn>
                        </p:par>
                        <p:par>
                          <p:cTn id="22" fill="hold">
                            <p:stCondLst>
                              <p:cond delay="0"/>
                            </p:stCondLst>
                            <p:childTnLst>
                              <p:par>
                                <p:cTn id="23" presetID="53" presetClass="entr" presetSubtype="16" fill="hold" grpId="0" nodeType="after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1000" fill="hold"/>
                                        <p:tgtEl>
                                          <p:spTgt spid="4"/>
                                        </p:tgtEl>
                                        <p:attrNameLst>
                                          <p:attrName>ppt_w</p:attrName>
                                        </p:attrNameLst>
                                      </p:cBhvr>
                                      <p:tavLst>
                                        <p:tav tm="0">
                                          <p:val>
                                            <p:fltVal val="0"/>
                                          </p:val>
                                        </p:tav>
                                        <p:tav tm="100000">
                                          <p:val>
                                            <p:strVal val="#ppt_w"/>
                                          </p:val>
                                        </p:tav>
                                      </p:tavLst>
                                    </p:anim>
                                    <p:anim calcmode="lin" valueType="num">
                                      <p:cBhvr>
                                        <p:cTn id="26" dur="1000" fill="hold"/>
                                        <p:tgtEl>
                                          <p:spTgt spid="4"/>
                                        </p:tgtEl>
                                        <p:attrNameLst>
                                          <p:attrName>ppt_h</p:attrName>
                                        </p:attrNameLst>
                                      </p:cBhvr>
                                      <p:tavLst>
                                        <p:tav tm="0">
                                          <p:val>
                                            <p:fltVal val="0"/>
                                          </p:val>
                                        </p:tav>
                                        <p:tav tm="100000">
                                          <p:val>
                                            <p:strVal val="#ppt_h"/>
                                          </p:val>
                                        </p:tav>
                                      </p:tavLst>
                                    </p:anim>
                                    <p:animEffect transition="in" filter="fade">
                                      <p:cBhvr>
                                        <p:cTn id="2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P spid="7"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0</TotalTime>
  <Words>1572</Words>
  <Application>Microsoft Macintosh PowerPoint</Application>
  <PresentationFormat>Breitbild</PresentationFormat>
  <Paragraphs>172</Paragraphs>
  <Slides>14</Slides>
  <Notes>5</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14</vt:i4>
      </vt:variant>
    </vt:vector>
  </HeadingPairs>
  <TitlesOfParts>
    <vt:vector size="20" baseType="lpstr">
      <vt:lpstr>Arial</vt:lpstr>
      <vt:lpstr>Calibri</vt:lpstr>
      <vt:lpstr>Calibri Light</vt:lpstr>
      <vt:lpstr>Garamond</vt:lpstr>
      <vt:lpstr>Wingdings</vt:lpstr>
      <vt:lpstr>Office</vt:lpstr>
      <vt:lpstr>Wie sich Angebot und Nachfrage am Markt treffen…</vt:lpstr>
      <vt:lpstr>Nachfrageseite</vt:lpstr>
      <vt:lpstr>PowerPoint-Präsentation</vt:lpstr>
      <vt:lpstr>Angebotsseite</vt:lpstr>
      <vt:lpstr>PowerPoint-Präsentation</vt:lpstr>
      <vt:lpstr>Angebot und Nachfrage treffen einander – Der IDEALFALL</vt:lpstr>
      <vt:lpstr>PowerPoint-Präsentation</vt:lpstr>
      <vt:lpstr>Angebot und Nachfrage verfehlen einander</vt:lpstr>
      <vt:lpstr>PowerPoint-Präsentation</vt:lpstr>
      <vt:lpstr>Angebot und Nachfrage nähern sich wieder an</vt:lpstr>
      <vt:lpstr>Selbstregulierungskraft des Marktes</vt:lpstr>
      <vt:lpstr>Angebot und Nachfrage verfehlen einander II</vt:lpstr>
      <vt:lpstr>PowerPoint-Präsentation</vt:lpstr>
      <vt:lpstr>ENDE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PAULHART-HEBENSTREIT Sandra-Maria</dc:creator>
  <cp:lastModifiedBy>PAULHART-HEBENSTREIT Sandra-Maria</cp:lastModifiedBy>
  <cp:revision>6</cp:revision>
  <dcterms:created xsi:type="dcterms:W3CDTF">2024-01-03T17:32:58Z</dcterms:created>
  <dcterms:modified xsi:type="dcterms:W3CDTF">2024-04-22T12:51:45Z</dcterms:modified>
</cp:coreProperties>
</file>