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3"/>
  </p:notesMasterIdLst>
  <p:sldIdLst>
    <p:sldId id="258" r:id="rId2"/>
    <p:sldId id="260" r:id="rId3"/>
    <p:sldId id="261" r:id="rId4"/>
    <p:sldId id="276" r:id="rId5"/>
    <p:sldId id="277" r:id="rId6"/>
    <p:sldId id="317" r:id="rId7"/>
    <p:sldId id="270" r:id="rId8"/>
    <p:sldId id="310" r:id="rId9"/>
    <p:sldId id="311" r:id="rId10"/>
    <p:sldId id="313" r:id="rId11"/>
    <p:sldId id="267" r:id="rId12"/>
    <p:sldId id="262" r:id="rId13"/>
    <p:sldId id="289" r:id="rId14"/>
    <p:sldId id="263" r:id="rId15"/>
    <p:sldId id="318" r:id="rId16"/>
    <p:sldId id="265" r:id="rId17"/>
    <p:sldId id="314" r:id="rId18"/>
    <p:sldId id="316" r:id="rId19"/>
    <p:sldId id="283" r:id="rId20"/>
    <p:sldId id="269" r:id="rId21"/>
    <p:sldId id="288" r:id="rId22"/>
    <p:sldId id="309" r:id="rId23"/>
    <p:sldId id="284" r:id="rId24"/>
    <p:sldId id="285" r:id="rId25"/>
    <p:sldId id="264" r:id="rId26"/>
    <p:sldId id="286" r:id="rId27"/>
    <p:sldId id="287" r:id="rId28"/>
    <p:sldId id="305" r:id="rId29"/>
    <p:sldId id="306" r:id="rId30"/>
    <p:sldId id="281" r:id="rId31"/>
    <p:sldId id="282"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Hornsby" initials="" lastIdx="7" clrIdx="0"/>
  <p:cmAuthor id="1" name="Eva Schmidthal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0DD5D3-252A-4859-A36D-D178C4D9428C}" v="33" dt="2023-03-21T08:55:31.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Schmidthaler" userId="86593343b7b72274" providerId="LiveId" clId="{CF0DD5D3-252A-4859-A36D-D178C4D9428C}"/>
    <pc:docChg chg="undo custSel addSld delSld modSld sldOrd">
      <pc:chgData name="Eva Schmidthaler" userId="86593343b7b72274" providerId="LiveId" clId="{CF0DD5D3-252A-4859-A36D-D178C4D9428C}" dt="2023-03-21T12:13:20.243" v="251" actId="478"/>
      <pc:docMkLst>
        <pc:docMk/>
      </pc:docMkLst>
      <pc:sldChg chg="addSp modSp mod">
        <pc:chgData name="Eva Schmidthaler" userId="86593343b7b72274" providerId="LiveId" clId="{CF0DD5D3-252A-4859-A36D-D178C4D9428C}" dt="2023-03-21T09:02:42.576" v="239" actId="1076"/>
        <pc:sldMkLst>
          <pc:docMk/>
          <pc:sldMk cId="0" sldId="260"/>
        </pc:sldMkLst>
        <pc:picChg chg="add mod">
          <ac:chgData name="Eva Schmidthaler" userId="86593343b7b72274" providerId="LiveId" clId="{CF0DD5D3-252A-4859-A36D-D178C4D9428C}" dt="2023-03-21T09:02:42.576" v="239" actId="1076"/>
          <ac:picMkLst>
            <pc:docMk/>
            <pc:sldMk cId="0" sldId="260"/>
            <ac:picMk id="3" creationId="{30DE4ED5-862E-3615-8308-1950C39EAB8F}"/>
          </ac:picMkLst>
        </pc:picChg>
        <pc:picChg chg="mod">
          <ac:chgData name="Eva Schmidthaler" userId="86593343b7b72274" providerId="LiveId" clId="{CF0DD5D3-252A-4859-A36D-D178C4D9428C}" dt="2023-03-21T09:02:34.625" v="238" actId="1076"/>
          <ac:picMkLst>
            <pc:docMk/>
            <pc:sldMk cId="0" sldId="260"/>
            <ac:picMk id="124" creationId="{00000000-0000-0000-0000-000000000000}"/>
          </ac:picMkLst>
        </pc:picChg>
      </pc:sldChg>
      <pc:sldChg chg="delSp modSp mod">
        <pc:chgData name="Eva Schmidthaler" userId="86593343b7b72274" providerId="LiveId" clId="{CF0DD5D3-252A-4859-A36D-D178C4D9428C}" dt="2023-03-21T08:56:19.845" v="234" actId="1076"/>
        <pc:sldMkLst>
          <pc:docMk/>
          <pc:sldMk cId="0" sldId="262"/>
        </pc:sldMkLst>
        <pc:spChg chg="del">
          <ac:chgData name="Eva Schmidthaler" userId="86593343b7b72274" providerId="LiveId" clId="{CF0DD5D3-252A-4859-A36D-D178C4D9428C}" dt="2023-03-21T08:55:43.474" v="221" actId="478"/>
          <ac:spMkLst>
            <pc:docMk/>
            <pc:sldMk cId="0" sldId="262"/>
            <ac:spMk id="150" creationId="{00000000-0000-0000-0000-000000000000}"/>
          </ac:spMkLst>
        </pc:spChg>
        <pc:spChg chg="del mod">
          <ac:chgData name="Eva Schmidthaler" userId="86593343b7b72274" providerId="LiveId" clId="{CF0DD5D3-252A-4859-A36D-D178C4D9428C}" dt="2023-03-21T08:55:47.947" v="224" actId="478"/>
          <ac:spMkLst>
            <pc:docMk/>
            <pc:sldMk cId="0" sldId="262"/>
            <ac:spMk id="151" creationId="{00000000-0000-0000-0000-000000000000}"/>
          </ac:spMkLst>
        </pc:spChg>
        <pc:spChg chg="del mod">
          <ac:chgData name="Eva Schmidthaler" userId="86593343b7b72274" providerId="LiveId" clId="{CF0DD5D3-252A-4859-A36D-D178C4D9428C}" dt="2023-03-21T08:55:52.052" v="227" actId="478"/>
          <ac:spMkLst>
            <pc:docMk/>
            <pc:sldMk cId="0" sldId="262"/>
            <ac:spMk id="154" creationId="{00000000-0000-0000-0000-000000000000}"/>
          </ac:spMkLst>
        </pc:spChg>
        <pc:picChg chg="del mod">
          <ac:chgData name="Eva Schmidthaler" userId="86593343b7b72274" providerId="LiveId" clId="{CF0DD5D3-252A-4859-A36D-D178C4D9428C}" dt="2023-03-21T08:55:44.612" v="222" actId="478"/>
          <ac:picMkLst>
            <pc:docMk/>
            <pc:sldMk cId="0" sldId="262"/>
            <ac:picMk id="149" creationId="{00000000-0000-0000-0000-000000000000}"/>
          </ac:picMkLst>
        </pc:picChg>
        <pc:picChg chg="del mod">
          <ac:chgData name="Eva Schmidthaler" userId="86593343b7b72274" providerId="LiveId" clId="{CF0DD5D3-252A-4859-A36D-D178C4D9428C}" dt="2023-03-21T08:55:41.466" v="220" actId="478"/>
          <ac:picMkLst>
            <pc:docMk/>
            <pc:sldMk cId="0" sldId="262"/>
            <ac:picMk id="152" creationId="{00000000-0000-0000-0000-000000000000}"/>
          </ac:picMkLst>
        </pc:picChg>
        <pc:picChg chg="del mod">
          <ac:chgData name="Eva Schmidthaler" userId="86593343b7b72274" providerId="LiveId" clId="{CF0DD5D3-252A-4859-A36D-D178C4D9428C}" dt="2023-03-21T08:55:49.226" v="225" actId="478"/>
          <ac:picMkLst>
            <pc:docMk/>
            <pc:sldMk cId="0" sldId="262"/>
            <ac:picMk id="153" creationId="{00000000-0000-0000-0000-000000000000}"/>
          </ac:picMkLst>
        </pc:picChg>
        <pc:picChg chg="mod">
          <ac:chgData name="Eva Schmidthaler" userId="86593343b7b72274" providerId="LiveId" clId="{CF0DD5D3-252A-4859-A36D-D178C4D9428C}" dt="2023-03-21T08:56:14.045" v="233" actId="1076"/>
          <ac:picMkLst>
            <pc:docMk/>
            <pc:sldMk cId="0" sldId="262"/>
            <ac:picMk id="155" creationId="{00000000-0000-0000-0000-000000000000}"/>
          </ac:picMkLst>
        </pc:picChg>
        <pc:picChg chg="del">
          <ac:chgData name="Eva Schmidthaler" userId="86593343b7b72274" providerId="LiveId" clId="{CF0DD5D3-252A-4859-A36D-D178C4D9428C}" dt="2023-03-21T08:55:39.436" v="219" actId="478"/>
          <ac:picMkLst>
            <pc:docMk/>
            <pc:sldMk cId="0" sldId="262"/>
            <ac:picMk id="156" creationId="{00000000-0000-0000-0000-000000000000}"/>
          </ac:picMkLst>
        </pc:picChg>
        <pc:picChg chg="mod">
          <ac:chgData name="Eva Schmidthaler" userId="86593343b7b72274" providerId="LiveId" clId="{CF0DD5D3-252A-4859-A36D-D178C4D9428C}" dt="2023-03-21T08:56:19.845" v="234" actId="1076"/>
          <ac:picMkLst>
            <pc:docMk/>
            <pc:sldMk cId="0" sldId="262"/>
            <ac:picMk id="157" creationId="{00000000-0000-0000-0000-000000000000}"/>
          </ac:picMkLst>
        </pc:picChg>
      </pc:sldChg>
      <pc:sldChg chg="del">
        <pc:chgData name="Eva Schmidthaler" userId="86593343b7b72274" providerId="LiveId" clId="{CF0DD5D3-252A-4859-A36D-D178C4D9428C}" dt="2023-03-21T09:10:00.912" v="248" actId="47"/>
        <pc:sldMkLst>
          <pc:docMk/>
          <pc:sldMk cId="0" sldId="268"/>
        </pc:sldMkLst>
      </pc:sldChg>
      <pc:sldChg chg="modSp mod">
        <pc:chgData name="Eva Schmidthaler" userId="86593343b7b72274" providerId="LiveId" clId="{CF0DD5D3-252A-4859-A36D-D178C4D9428C}" dt="2023-03-21T08:36:47.923" v="213" actId="1076"/>
        <pc:sldMkLst>
          <pc:docMk/>
          <pc:sldMk cId="0" sldId="269"/>
        </pc:sldMkLst>
        <pc:spChg chg="mod">
          <ac:chgData name="Eva Schmidthaler" userId="86593343b7b72274" providerId="LiveId" clId="{CF0DD5D3-252A-4859-A36D-D178C4D9428C}" dt="2023-03-21T08:36:43.886" v="212"/>
          <ac:spMkLst>
            <pc:docMk/>
            <pc:sldMk cId="0" sldId="269"/>
            <ac:spMk id="222" creationId="{00000000-0000-0000-0000-000000000000}"/>
          </ac:spMkLst>
        </pc:spChg>
        <pc:picChg chg="mod">
          <ac:chgData name="Eva Schmidthaler" userId="86593343b7b72274" providerId="LiveId" clId="{CF0DD5D3-252A-4859-A36D-D178C4D9428C}" dt="2023-03-21T08:36:47.923" v="213" actId="1076"/>
          <ac:picMkLst>
            <pc:docMk/>
            <pc:sldMk cId="0" sldId="269"/>
            <ac:picMk id="228" creationId="{00000000-0000-0000-0000-000000000000}"/>
          </ac:picMkLst>
        </pc:picChg>
      </pc:sldChg>
      <pc:sldChg chg="addSp delSp modSp mod ord">
        <pc:chgData name="Eva Schmidthaler" userId="86593343b7b72274" providerId="LiveId" clId="{CF0DD5D3-252A-4859-A36D-D178C4D9428C}" dt="2023-03-21T09:06:36.370" v="243" actId="207"/>
        <pc:sldMkLst>
          <pc:docMk/>
          <pc:sldMk cId="0" sldId="270"/>
        </pc:sldMkLst>
        <pc:spChg chg="mod">
          <ac:chgData name="Eva Schmidthaler" userId="86593343b7b72274" providerId="LiveId" clId="{CF0DD5D3-252A-4859-A36D-D178C4D9428C}" dt="2023-03-21T08:29:11.179" v="193" actId="20577"/>
          <ac:spMkLst>
            <pc:docMk/>
            <pc:sldMk cId="0" sldId="270"/>
            <ac:spMk id="233" creationId="{00000000-0000-0000-0000-000000000000}"/>
          </ac:spMkLst>
        </pc:spChg>
        <pc:spChg chg="mod">
          <ac:chgData name="Eva Schmidthaler" userId="86593343b7b72274" providerId="LiveId" clId="{CF0DD5D3-252A-4859-A36D-D178C4D9428C}" dt="2023-03-21T09:06:36.370" v="243" actId="207"/>
          <ac:spMkLst>
            <pc:docMk/>
            <pc:sldMk cId="0" sldId="270"/>
            <ac:spMk id="234" creationId="{00000000-0000-0000-0000-000000000000}"/>
          </ac:spMkLst>
        </pc:spChg>
        <pc:spChg chg="del">
          <ac:chgData name="Eva Schmidthaler" userId="86593343b7b72274" providerId="LiveId" clId="{CF0DD5D3-252A-4859-A36D-D178C4D9428C}" dt="2023-03-21T08:25:38.564" v="147" actId="478"/>
          <ac:spMkLst>
            <pc:docMk/>
            <pc:sldMk cId="0" sldId="270"/>
            <ac:spMk id="236" creationId="{00000000-0000-0000-0000-000000000000}"/>
          </ac:spMkLst>
        </pc:spChg>
        <pc:picChg chg="mod">
          <ac:chgData name="Eva Schmidthaler" userId="86593343b7b72274" providerId="LiveId" clId="{CF0DD5D3-252A-4859-A36D-D178C4D9428C}" dt="2023-03-21T08:29:33.304" v="195" actId="1076"/>
          <ac:picMkLst>
            <pc:docMk/>
            <pc:sldMk cId="0" sldId="270"/>
            <ac:picMk id="235" creationId="{00000000-0000-0000-0000-000000000000}"/>
          </ac:picMkLst>
        </pc:picChg>
        <pc:picChg chg="add mod">
          <ac:chgData name="Eva Schmidthaler" userId="86593343b7b72274" providerId="LiveId" clId="{CF0DD5D3-252A-4859-A36D-D178C4D9428C}" dt="2023-03-21T08:25:42.989" v="149" actId="14100"/>
          <ac:picMkLst>
            <pc:docMk/>
            <pc:sldMk cId="0" sldId="270"/>
            <ac:picMk id="1026" creationId="{E1E12603-3A8D-6AA3-4B83-8D5C64BDA660}"/>
          </ac:picMkLst>
        </pc:picChg>
      </pc:sldChg>
      <pc:sldChg chg="del">
        <pc:chgData name="Eva Schmidthaler" userId="86593343b7b72274" providerId="LiveId" clId="{CF0DD5D3-252A-4859-A36D-D178C4D9428C}" dt="2023-03-21T09:09:36.320" v="244" actId="47"/>
        <pc:sldMkLst>
          <pc:docMk/>
          <pc:sldMk cId="0" sldId="271"/>
        </pc:sldMkLst>
      </pc:sldChg>
      <pc:sldChg chg="del">
        <pc:chgData name="Eva Schmidthaler" userId="86593343b7b72274" providerId="LiveId" clId="{CF0DD5D3-252A-4859-A36D-D178C4D9428C}" dt="2023-03-21T09:09:37.044" v="245" actId="47"/>
        <pc:sldMkLst>
          <pc:docMk/>
          <pc:sldMk cId="0" sldId="272"/>
        </pc:sldMkLst>
      </pc:sldChg>
      <pc:sldChg chg="del">
        <pc:chgData name="Eva Schmidthaler" userId="86593343b7b72274" providerId="LiveId" clId="{CF0DD5D3-252A-4859-A36D-D178C4D9428C}" dt="2023-03-21T09:09:37.625" v="246" actId="47"/>
        <pc:sldMkLst>
          <pc:docMk/>
          <pc:sldMk cId="0" sldId="278"/>
        </pc:sldMkLst>
      </pc:sldChg>
      <pc:sldChg chg="del">
        <pc:chgData name="Eva Schmidthaler" userId="86593343b7b72274" providerId="LiveId" clId="{CF0DD5D3-252A-4859-A36D-D178C4D9428C}" dt="2023-03-21T09:09:38.800" v="247" actId="47"/>
        <pc:sldMkLst>
          <pc:docMk/>
          <pc:sldMk cId="0" sldId="279"/>
        </pc:sldMkLst>
      </pc:sldChg>
      <pc:sldChg chg="addSp delSp modSp mod">
        <pc:chgData name="Eva Schmidthaler" userId="86593343b7b72274" providerId="LiveId" clId="{CF0DD5D3-252A-4859-A36D-D178C4D9428C}" dt="2023-03-21T08:20:58.736" v="129" actId="20577"/>
        <pc:sldMkLst>
          <pc:docMk/>
          <pc:sldMk cId="0" sldId="281"/>
        </pc:sldMkLst>
        <pc:spChg chg="add del">
          <ac:chgData name="Eva Schmidthaler" userId="86593343b7b72274" providerId="LiveId" clId="{CF0DD5D3-252A-4859-A36D-D178C4D9428C}" dt="2023-03-21T08:19:20.089" v="93" actId="22"/>
          <ac:spMkLst>
            <pc:docMk/>
            <pc:sldMk cId="0" sldId="281"/>
            <ac:spMk id="3" creationId="{64FEFE93-68F9-99B5-5B3B-79CE5BD80F33}"/>
          </ac:spMkLst>
        </pc:spChg>
        <pc:spChg chg="add del">
          <ac:chgData name="Eva Schmidthaler" userId="86593343b7b72274" providerId="LiveId" clId="{CF0DD5D3-252A-4859-A36D-D178C4D9428C}" dt="2023-03-21T08:20:02.705" v="102" actId="22"/>
          <ac:spMkLst>
            <pc:docMk/>
            <pc:sldMk cId="0" sldId="281"/>
            <ac:spMk id="5" creationId="{62C8BE27-AA9A-20B0-5854-74ED51706699}"/>
          </ac:spMkLst>
        </pc:spChg>
        <pc:spChg chg="mod">
          <ac:chgData name="Eva Schmidthaler" userId="86593343b7b72274" providerId="LiveId" clId="{CF0DD5D3-252A-4859-A36D-D178C4D9428C}" dt="2023-03-21T08:20:58.736" v="129" actId="20577"/>
          <ac:spMkLst>
            <pc:docMk/>
            <pc:sldMk cId="0" sldId="281"/>
            <ac:spMk id="354" creationId="{00000000-0000-0000-0000-000000000000}"/>
          </ac:spMkLst>
        </pc:spChg>
        <pc:spChg chg="del">
          <ac:chgData name="Eva Schmidthaler" userId="86593343b7b72274" providerId="LiveId" clId="{CF0DD5D3-252A-4859-A36D-D178C4D9428C}" dt="2023-03-21T08:19:40.280" v="100" actId="478"/>
          <ac:spMkLst>
            <pc:docMk/>
            <pc:sldMk cId="0" sldId="281"/>
            <ac:spMk id="358" creationId="{00000000-0000-0000-0000-000000000000}"/>
          </ac:spMkLst>
        </pc:spChg>
        <pc:spChg chg="mod">
          <ac:chgData name="Eva Schmidthaler" userId="86593343b7b72274" providerId="LiveId" clId="{CF0DD5D3-252A-4859-A36D-D178C4D9428C}" dt="2023-03-21T08:19:37.901" v="99" actId="1076"/>
          <ac:spMkLst>
            <pc:docMk/>
            <pc:sldMk cId="0" sldId="281"/>
            <ac:spMk id="359" creationId="{00000000-0000-0000-0000-000000000000}"/>
          </ac:spMkLst>
        </pc:spChg>
        <pc:picChg chg="add mod">
          <ac:chgData name="Eva Schmidthaler" userId="86593343b7b72274" providerId="LiveId" clId="{CF0DD5D3-252A-4859-A36D-D178C4D9428C}" dt="2023-03-21T08:20:34.090" v="104" actId="1076"/>
          <ac:picMkLst>
            <pc:docMk/>
            <pc:sldMk cId="0" sldId="281"/>
            <ac:picMk id="7" creationId="{74E8DC41-3C75-660E-5600-C86E71473B35}"/>
          </ac:picMkLst>
        </pc:picChg>
        <pc:picChg chg="mod">
          <ac:chgData name="Eva Schmidthaler" userId="86593343b7b72274" providerId="LiveId" clId="{CF0DD5D3-252A-4859-A36D-D178C4D9428C}" dt="2023-03-21T08:20:43.349" v="106" actId="1076"/>
          <ac:picMkLst>
            <pc:docMk/>
            <pc:sldMk cId="0" sldId="281"/>
            <ac:picMk id="356" creationId="{00000000-0000-0000-0000-000000000000}"/>
          </ac:picMkLst>
        </pc:picChg>
        <pc:picChg chg="del">
          <ac:chgData name="Eva Schmidthaler" userId="86593343b7b72274" providerId="LiveId" clId="{CF0DD5D3-252A-4859-A36D-D178C4D9428C}" dt="2023-03-21T08:19:15.331" v="91" actId="478"/>
          <ac:picMkLst>
            <pc:docMk/>
            <pc:sldMk cId="0" sldId="281"/>
            <ac:picMk id="357" creationId="{00000000-0000-0000-0000-000000000000}"/>
          </ac:picMkLst>
        </pc:picChg>
      </pc:sldChg>
      <pc:sldChg chg="ord">
        <pc:chgData name="Eva Schmidthaler" userId="86593343b7b72274" providerId="LiveId" clId="{CF0DD5D3-252A-4859-A36D-D178C4D9428C}" dt="2023-03-21T09:10:24.204" v="250"/>
        <pc:sldMkLst>
          <pc:docMk/>
          <pc:sldMk cId="0" sldId="288"/>
        </pc:sldMkLst>
      </pc:sldChg>
      <pc:sldChg chg="ord">
        <pc:chgData name="Eva Schmidthaler" userId="86593343b7b72274" providerId="LiveId" clId="{CF0DD5D3-252A-4859-A36D-D178C4D9428C}" dt="2023-03-21T08:55:15.169" v="215"/>
        <pc:sldMkLst>
          <pc:docMk/>
          <pc:sldMk cId="0" sldId="289"/>
        </pc:sldMkLst>
      </pc:sldChg>
      <pc:sldChg chg="del">
        <pc:chgData name="Eva Schmidthaler" userId="86593343b7b72274" providerId="LiveId" clId="{CF0DD5D3-252A-4859-A36D-D178C4D9428C}" dt="2023-03-21T08:24:01.559" v="143" actId="47"/>
        <pc:sldMkLst>
          <pc:docMk/>
          <pc:sldMk cId="0" sldId="308"/>
        </pc:sldMkLst>
      </pc:sldChg>
      <pc:sldChg chg="ord">
        <pc:chgData name="Eva Schmidthaler" userId="86593343b7b72274" providerId="LiveId" clId="{CF0DD5D3-252A-4859-A36D-D178C4D9428C}" dt="2023-03-21T08:26:56.040" v="151"/>
        <pc:sldMkLst>
          <pc:docMk/>
          <pc:sldMk cId="0" sldId="311"/>
        </pc:sldMkLst>
      </pc:sldChg>
      <pc:sldChg chg="del">
        <pc:chgData name="Eva Schmidthaler" userId="86593343b7b72274" providerId="LiveId" clId="{CF0DD5D3-252A-4859-A36D-D178C4D9428C}" dt="2023-03-21T08:27:11.236" v="154" actId="47"/>
        <pc:sldMkLst>
          <pc:docMk/>
          <pc:sldMk cId="0" sldId="312"/>
        </pc:sldMkLst>
      </pc:sldChg>
      <pc:sldChg chg="delSp mod ord">
        <pc:chgData name="Eva Schmidthaler" userId="86593343b7b72274" providerId="LiveId" clId="{CF0DD5D3-252A-4859-A36D-D178C4D9428C}" dt="2023-03-21T12:13:20.243" v="251" actId="478"/>
        <pc:sldMkLst>
          <pc:docMk/>
          <pc:sldMk cId="0" sldId="313"/>
        </pc:sldMkLst>
        <pc:picChg chg="del">
          <ac:chgData name="Eva Schmidthaler" userId="86593343b7b72274" providerId="LiveId" clId="{CF0DD5D3-252A-4859-A36D-D178C4D9428C}" dt="2023-03-21T12:13:20.243" v="251" actId="478"/>
          <ac:picMkLst>
            <pc:docMk/>
            <pc:sldMk cId="0" sldId="313"/>
            <ac:picMk id="298" creationId="{00000000-0000-0000-0000-000000000000}"/>
          </ac:picMkLst>
        </pc:picChg>
      </pc:sldChg>
      <pc:sldChg chg="addSp modSp new mod ord">
        <pc:chgData name="Eva Schmidthaler" userId="86593343b7b72274" providerId="LiveId" clId="{CF0DD5D3-252A-4859-A36D-D178C4D9428C}" dt="2023-03-21T08:27:43.442" v="162"/>
        <pc:sldMkLst>
          <pc:docMk/>
          <pc:sldMk cId="2778944108" sldId="314"/>
        </pc:sldMkLst>
        <pc:picChg chg="add mod">
          <ac:chgData name="Eva Schmidthaler" userId="86593343b7b72274" providerId="LiveId" clId="{CF0DD5D3-252A-4859-A36D-D178C4D9428C}" dt="2023-03-20T19:38:08.656" v="15" actId="1076"/>
          <ac:picMkLst>
            <pc:docMk/>
            <pc:sldMk cId="2778944108" sldId="314"/>
            <ac:picMk id="3" creationId="{49AFF70F-E294-B9DC-200C-0D0E482043E4}"/>
          </ac:picMkLst>
        </pc:picChg>
        <pc:picChg chg="add mod">
          <ac:chgData name="Eva Schmidthaler" userId="86593343b7b72274" providerId="LiveId" clId="{CF0DD5D3-252A-4859-A36D-D178C4D9428C}" dt="2023-03-20T19:38:16.991" v="17" actId="1076"/>
          <ac:picMkLst>
            <pc:docMk/>
            <pc:sldMk cId="2778944108" sldId="314"/>
            <ac:picMk id="4" creationId="{8DB883C1-75D3-A127-DDB8-4A3878316E09}"/>
          </ac:picMkLst>
        </pc:picChg>
      </pc:sldChg>
      <pc:sldChg chg="addSp delSp modSp new del mod ord">
        <pc:chgData name="Eva Schmidthaler" userId="86593343b7b72274" providerId="LiveId" clId="{CF0DD5D3-252A-4859-A36D-D178C4D9428C}" dt="2023-03-20T19:55:29.677" v="88" actId="47"/>
        <pc:sldMkLst>
          <pc:docMk/>
          <pc:sldMk cId="1981501121" sldId="315"/>
        </pc:sldMkLst>
        <pc:spChg chg="add del mod">
          <ac:chgData name="Eva Schmidthaler" userId="86593343b7b72274" providerId="LiveId" clId="{CF0DD5D3-252A-4859-A36D-D178C4D9428C}" dt="2023-03-20T19:40:40.942" v="44"/>
          <ac:spMkLst>
            <pc:docMk/>
            <pc:sldMk cId="1981501121" sldId="315"/>
            <ac:spMk id="4" creationId="{E9CE5DAD-31D9-4D5D-985C-74A1487E6DB5}"/>
          </ac:spMkLst>
        </pc:spChg>
        <pc:spChg chg="add mod">
          <ac:chgData name="Eva Schmidthaler" userId="86593343b7b72274" providerId="LiveId" clId="{CF0DD5D3-252A-4859-A36D-D178C4D9428C}" dt="2023-03-20T19:41:01.153" v="51" actId="20577"/>
          <ac:spMkLst>
            <pc:docMk/>
            <pc:sldMk cId="1981501121" sldId="315"/>
            <ac:spMk id="5" creationId="{877ED12B-A188-ED18-C867-480BEF787C55}"/>
          </ac:spMkLst>
        </pc:spChg>
        <pc:picChg chg="add del mod ord">
          <ac:chgData name="Eva Schmidthaler" userId="86593343b7b72274" providerId="LiveId" clId="{CF0DD5D3-252A-4859-A36D-D178C4D9428C}" dt="2023-03-20T19:38:24.435" v="19" actId="478"/>
          <ac:picMkLst>
            <pc:docMk/>
            <pc:sldMk cId="1981501121" sldId="315"/>
            <ac:picMk id="3" creationId="{EF2BD738-04F9-D123-15B9-7F3DF93EF270}"/>
          </ac:picMkLst>
        </pc:picChg>
        <pc:picChg chg="add del mod">
          <ac:chgData name="Eva Schmidthaler" userId="86593343b7b72274" providerId="LiveId" clId="{CF0DD5D3-252A-4859-A36D-D178C4D9428C}" dt="2023-03-20T19:39:50.737" v="22" actId="478"/>
          <ac:picMkLst>
            <pc:docMk/>
            <pc:sldMk cId="1981501121" sldId="315"/>
            <ac:picMk id="2050" creationId="{5A782DEA-7BB5-5FE4-18B4-58A2BB220AD2}"/>
          </ac:picMkLst>
        </pc:picChg>
        <pc:picChg chg="add mod">
          <ac:chgData name="Eva Schmidthaler" userId="86593343b7b72274" providerId="LiveId" clId="{CF0DD5D3-252A-4859-A36D-D178C4D9428C}" dt="2023-03-20T19:41:23.512" v="57" actId="14100"/>
          <ac:picMkLst>
            <pc:docMk/>
            <pc:sldMk cId="1981501121" sldId="315"/>
            <ac:picMk id="2052" creationId="{66BD0941-0889-7F55-C981-2A32881909D6}"/>
          </ac:picMkLst>
        </pc:picChg>
        <pc:picChg chg="add mod">
          <ac:chgData name="Eva Schmidthaler" userId="86593343b7b72274" providerId="LiveId" clId="{CF0DD5D3-252A-4859-A36D-D178C4D9428C}" dt="2023-03-20T19:41:25.026" v="58" actId="1076"/>
          <ac:picMkLst>
            <pc:docMk/>
            <pc:sldMk cId="1981501121" sldId="315"/>
            <ac:picMk id="2053" creationId="{8855515A-3105-31E1-1472-D3BA7FA4CAE5}"/>
          </ac:picMkLst>
        </pc:picChg>
      </pc:sldChg>
      <pc:sldChg chg="add del">
        <pc:chgData name="Eva Schmidthaler" userId="86593343b7b72274" providerId="LiveId" clId="{CF0DD5D3-252A-4859-A36D-D178C4D9428C}" dt="2023-03-20T19:38:21.990" v="18" actId="47"/>
        <pc:sldMkLst>
          <pc:docMk/>
          <pc:sldMk cId="888040765" sldId="316"/>
        </pc:sldMkLst>
      </pc:sldChg>
      <pc:sldChg chg="addSp delSp modSp new mod ord">
        <pc:chgData name="Eva Schmidthaler" userId="86593343b7b72274" providerId="LiveId" clId="{CF0DD5D3-252A-4859-A36D-D178C4D9428C}" dt="2023-03-21T08:27:40.532" v="160"/>
        <pc:sldMkLst>
          <pc:docMk/>
          <pc:sldMk cId="2829052949" sldId="316"/>
        </pc:sldMkLst>
        <pc:picChg chg="add mod ord">
          <ac:chgData name="Eva Schmidthaler" userId="86593343b7b72274" providerId="LiveId" clId="{CF0DD5D3-252A-4859-A36D-D178C4D9428C}" dt="2023-03-20T19:52:16.252" v="80" actId="1076"/>
          <ac:picMkLst>
            <pc:docMk/>
            <pc:sldMk cId="2829052949" sldId="316"/>
            <ac:picMk id="2" creationId="{EE1CBE4E-4F83-908B-D937-4892AC591C70}"/>
          </ac:picMkLst>
        </pc:picChg>
        <pc:picChg chg="add mod">
          <ac:chgData name="Eva Schmidthaler" userId="86593343b7b72274" providerId="LiveId" clId="{CF0DD5D3-252A-4859-A36D-D178C4D9428C}" dt="2023-03-20T19:43:11.350" v="68" actId="1076"/>
          <ac:picMkLst>
            <pc:docMk/>
            <pc:sldMk cId="2829052949" sldId="316"/>
            <ac:picMk id="3" creationId="{9A8908C0-7A10-A699-B267-3AC13F8F959D}"/>
          </ac:picMkLst>
        </pc:picChg>
        <pc:picChg chg="add del mod">
          <ac:chgData name="Eva Schmidthaler" userId="86593343b7b72274" providerId="LiveId" clId="{CF0DD5D3-252A-4859-A36D-D178C4D9428C}" dt="2023-03-20T19:43:26.426" v="72" actId="478"/>
          <ac:picMkLst>
            <pc:docMk/>
            <pc:sldMk cId="2829052949" sldId="316"/>
            <ac:picMk id="4" creationId="{5A9A65F2-BB88-1DA6-6D25-E660DEA9094E}"/>
          </ac:picMkLst>
        </pc:picChg>
        <pc:picChg chg="add mod">
          <ac:chgData name="Eva Schmidthaler" userId="86593343b7b72274" providerId="LiveId" clId="{CF0DD5D3-252A-4859-A36D-D178C4D9428C}" dt="2023-03-20T19:52:01.408" v="75" actId="14100"/>
          <ac:picMkLst>
            <pc:docMk/>
            <pc:sldMk cId="2829052949" sldId="316"/>
            <ac:picMk id="6" creationId="{E8DF800B-3EFE-9AAA-89A5-0DE8A6626544}"/>
          </ac:picMkLst>
        </pc:picChg>
        <pc:picChg chg="add mod">
          <ac:chgData name="Eva Schmidthaler" userId="86593343b7b72274" providerId="LiveId" clId="{CF0DD5D3-252A-4859-A36D-D178C4D9428C}" dt="2023-03-20T19:52:56.377" v="83" actId="14100"/>
          <ac:picMkLst>
            <pc:docMk/>
            <pc:sldMk cId="2829052949" sldId="316"/>
            <ac:picMk id="8" creationId="{689F4C65-3340-A053-5127-1C0C5014951C}"/>
          </ac:picMkLst>
        </pc:picChg>
      </pc:sldChg>
      <pc:sldChg chg="modSp add mod ord">
        <pc:chgData name="Eva Schmidthaler" userId="86593343b7b72274" providerId="LiveId" clId="{CF0DD5D3-252A-4859-A36D-D178C4D9428C}" dt="2023-03-21T08:21:41.854" v="142" actId="20577"/>
        <pc:sldMkLst>
          <pc:docMk/>
          <pc:sldMk cId="2565252658" sldId="317"/>
        </pc:sldMkLst>
        <pc:spChg chg="mod">
          <ac:chgData name="Eva Schmidthaler" userId="86593343b7b72274" providerId="LiveId" clId="{CF0DD5D3-252A-4859-A36D-D178C4D9428C}" dt="2023-03-21T08:21:41.854" v="142" actId="20577"/>
          <ac:spMkLst>
            <pc:docMk/>
            <pc:sldMk cId="2565252658" sldId="317"/>
            <ac:spMk id="285" creationId="{00000000-0000-0000-0000-000000000000}"/>
          </ac:spMkLst>
        </pc:spChg>
      </pc:sldChg>
      <pc:sldChg chg="add ord">
        <pc:chgData name="Eva Schmidthaler" userId="86593343b7b72274" providerId="LiveId" clId="{CF0DD5D3-252A-4859-A36D-D178C4D9428C}" dt="2023-03-21T08:55:35.197" v="218"/>
        <pc:sldMkLst>
          <pc:docMk/>
          <pc:sldMk cId="3909166480" sldId="318"/>
        </pc:sldMkLst>
      </pc:sldChg>
      <pc:sldMasterChg chg="delSldLayout">
        <pc:chgData name="Eva Schmidthaler" userId="86593343b7b72274" providerId="LiveId" clId="{CF0DD5D3-252A-4859-A36D-D178C4D9428C}" dt="2023-03-21T09:09:37.625" v="246" actId="47"/>
        <pc:sldMasterMkLst>
          <pc:docMk/>
          <pc:sldMasterMk cId="0" sldId="2147483664"/>
        </pc:sldMasterMkLst>
        <pc:sldLayoutChg chg="del">
          <pc:chgData name="Eva Schmidthaler" userId="86593343b7b72274" providerId="LiveId" clId="{CF0DD5D3-252A-4859-A36D-D178C4D9428C}" dt="2023-03-21T09:09:37.625" v="246" actId="47"/>
          <pc:sldLayoutMkLst>
            <pc:docMk/>
            <pc:sldMasterMk cId="0" sldId="2147483664"/>
            <pc:sldLayoutMk cId="0" sldId="2147483662"/>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2-06T11:23:20.406" idx="7">
    <p:pos x="6000" y="0"/>
    <p:text>TODO: sobald eine einheitliche Formulierung der CT-Konzepte festgelegt wurde, übersetzten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01-25T10:24:31.102" idx="6">
    <p:pos x="526" y="182"/>
    <p:text>Does the original still exist for translation?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3-01-25T09:29:22.226" idx="5">
    <p:pos x="6000" y="0"/>
    <p:text>Should we create some training-accounts, in case participants don't have access to their email or something goes wrong during registration?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lette-project.eu/AR/define_blocks_task1.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olette-project.eu/AR/define_blocks_task3.html" TargetMode="External"/><Relationship Id="rId4" Type="http://schemas.openxmlformats.org/officeDocument/2006/relationships/hyperlink" Target="https://colette-project.eu/AR/define_blocks_task2.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lette-project.eu/AR/define_blocks_task1.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olette-project.eu/AR/define_blocks_task3.html" TargetMode="External"/><Relationship Id="rId4" Type="http://schemas.openxmlformats.org/officeDocument/2006/relationships/hyperlink" Target="https://colette-project.eu/AR/define_blocks_task2.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b-colette-portal.matismedia.e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Hallo und herzlich willkommen zum ersten Modul. Hier werden wir Ihnen Einblicke in die &lt;colette/&gt; Mobile-App geben. Sie werden sie ausprobieren können und ein paar Details über ihre Hintergründe erfahren.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bd6d5af89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bd6d5af89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bc8be67ea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bc8be67ea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Die Aufwärmübung haben wir ja schon gemeistert. </a:t>
            </a:r>
            <a:endParaRPr/>
          </a:p>
          <a:p>
            <a:pPr marL="0" lvl="0" indent="0" algn="l" rtl="0">
              <a:spcBef>
                <a:spcPts val="0"/>
              </a:spcBef>
              <a:spcAft>
                <a:spcPts val="0"/>
              </a:spcAft>
              <a:buNone/>
            </a:pPr>
            <a:r>
              <a:rPr lang="en"/>
              <a:t>Als nächstes werden wir die App installieren.</a:t>
            </a:r>
            <a:endParaRPr/>
          </a:p>
          <a:p>
            <a:pPr marL="0" lvl="0" indent="0" algn="l" rtl="0">
              <a:spcBef>
                <a:spcPts val="0"/>
              </a:spcBef>
              <a:spcAft>
                <a:spcPts val="0"/>
              </a:spcAft>
              <a:buNone/>
            </a:pPr>
            <a:r>
              <a:rPr lang="en"/>
              <a:t>Sie können dann noch einige vorbereitete Tasks in der App ausprobieren. </a:t>
            </a:r>
            <a:endParaRPr/>
          </a:p>
          <a:p>
            <a:pPr marL="0" lvl="0" indent="0" algn="l" rtl="0">
              <a:spcBef>
                <a:spcPts val="0"/>
              </a:spcBef>
              <a:spcAft>
                <a:spcPts val="0"/>
              </a:spcAft>
              <a:buNone/>
            </a:pPr>
            <a:r>
              <a:rPr lang="en"/>
              <a:t>Danach teilen wir unsere Ideen und Überlegungen bezüglich der App und der </a:t>
            </a:r>
            <a:r>
              <a:rPr lang="en">
                <a:solidFill>
                  <a:schemeClr val="dk1"/>
                </a:solidFill>
              </a:rPr>
              <a:t>&lt;colette/&gt; Tasks.</a:t>
            </a:r>
            <a:br>
              <a:rPr lang="en">
                <a:solidFill>
                  <a:schemeClr val="dk1"/>
                </a:solidFill>
              </a:rPr>
            </a:br>
            <a:r>
              <a:rPr lang="en">
                <a:solidFill>
                  <a:schemeClr val="dk1"/>
                </a:solidFill>
              </a:rPr>
              <a:t>Zum Abschluss dieses Moduls geben wir Einblicke in die Grundlagen von Computational Thinking und dem &lt;colette/&gt;-Projekt.</a:t>
            </a:r>
            <a:endParaRPr>
              <a:solidFill>
                <a:schemeClr val="dk1"/>
              </a:solidFill>
            </a:endParaRPr>
          </a:p>
          <a:p>
            <a:pPr marL="0" lvl="0" indent="0" algn="l" rtl="0">
              <a:spcBef>
                <a:spcPts val="0"/>
              </a:spcBef>
              <a:spcAft>
                <a:spcPts val="0"/>
              </a:spcAft>
              <a:buNone/>
            </a:pPr>
            <a:r>
              <a:rPr lang="en">
                <a:solidFill>
                  <a:schemeClr val="dk1"/>
                </a:solidFill>
              </a:rPr>
              <a:t>Natürlich nehmen wir uns dann noch Zeit, um Ihre Fragen zu beantworten.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bc8be67ead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bc8be67ead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Bitte öffnen Sie Ihre Geräte und folgen Sie dem Link oder QR-Code, um diese Icebreaker-Aufgaben online auszuprobieren. Sie können in Gruppen arbeiten, aber es sollte ein Gerät pro Person sein, damit alle es direkt ausprobieren können. </a:t>
            </a:r>
            <a:endParaRPr/>
          </a:p>
          <a:p>
            <a:pPr marL="0" lvl="0" indent="0" algn="l" rtl="0">
              <a:spcBef>
                <a:spcPts val="0"/>
              </a:spcBef>
              <a:spcAft>
                <a:spcPts val="0"/>
              </a:spcAft>
              <a:buNone/>
            </a:pPr>
            <a:r>
              <a:rPr lang="en"/>
              <a:t>Ich bin hier, um Sie zu unterstützen, wenn Sie Probleme haben. Ich habe auch einige Ersatzgeräte, wenn Sie sie brauchen. </a:t>
            </a:r>
            <a:endParaRPr/>
          </a:p>
          <a:p>
            <a:pPr marL="0" lvl="0" indent="0" algn="l" rtl="0">
              <a:spcBef>
                <a:spcPts val="0"/>
              </a:spcBef>
              <a:spcAft>
                <a:spcPts val="0"/>
              </a:spcAft>
              <a:buNone/>
            </a:pPr>
            <a:r>
              <a:rPr lang="en"/>
              <a:t>Wir bieten insgesamt drei Aufgaben an, damit alle etwas Interessantes zum Testen und Ausprobieren finden!</a:t>
            </a:r>
            <a:endParaRPr/>
          </a:p>
          <a:p>
            <a:pPr marL="0" lvl="0" indent="0" algn="l" rtl="0">
              <a:lnSpc>
                <a:spcPct val="115000"/>
              </a:lnSpc>
              <a:spcBef>
                <a:spcPts val="1100"/>
              </a:spcBef>
              <a:spcAft>
                <a:spcPts val="0"/>
              </a:spcAft>
              <a:buNone/>
            </a:pPr>
            <a:r>
              <a:rPr lang="en" sz="1050" u="sng">
                <a:solidFill>
                  <a:schemeClr val="hlink"/>
                </a:solidFill>
                <a:hlinkClick r:id="rId3"/>
              </a:rPr>
              <a:t>https://colette-project.eu/AR/define_blocks_task1.html</a:t>
            </a:r>
            <a:endParaRPr sz="1050" u="sng">
              <a:solidFill>
                <a:schemeClr val="hlink"/>
              </a:solidFill>
            </a:endParaRPr>
          </a:p>
          <a:p>
            <a:pPr marL="0" lvl="0" indent="0" algn="l" rtl="0">
              <a:lnSpc>
                <a:spcPct val="115000"/>
              </a:lnSpc>
              <a:spcBef>
                <a:spcPts val="1100"/>
              </a:spcBef>
              <a:spcAft>
                <a:spcPts val="0"/>
              </a:spcAft>
              <a:buNone/>
            </a:pPr>
            <a:r>
              <a:rPr lang="en" sz="1050" u="sng">
                <a:solidFill>
                  <a:schemeClr val="hlink"/>
                </a:solidFill>
                <a:hlinkClick r:id="rId4"/>
              </a:rPr>
              <a:t>https://colette-project.eu/AR/define_blocks_task2.html</a:t>
            </a:r>
            <a:endParaRPr sz="1050" u="sng">
              <a:solidFill>
                <a:schemeClr val="hlink"/>
              </a:solidFill>
            </a:endParaRPr>
          </a:p>
          <a:p>
            <a:pPr marL="0" lvl="0" indent="0" algn="l" rtl="0">
              <a:lnSpc>
                <a:spcPct val="115000"/>
              </a:lnSpc>
              <a:spcBef>
                <a:spcPts val="1100"/>
              </a:spcBef>
              <a:spcAft>
                <a:spcPts val="0"/>
              </a:spcAft>
              <a:buNone/>
            </a:pPr>
            <a:r>
              <a:rPr lang="en" sz="1050" u="sng">
                <a:solidFill>
                  <a:schemeClr val="hlink"/>
                </a:solidFill>
                <a:hlinkClick r:id="rId5"/>
              </a:rPr>
              <a:t>https://colette-project.eu/AR/define_blocks_task3.html</a:t>
            </a:r>
            <a:endParaRPr sz="1050" u="sng">
              <a:solidFill>
                <a:schemeClr val="hlink"/>
              </a:solidFill>
            </a:endParaRPr>
          </a:p>
          <a:p>
            <a:pPr marL="0" lvl="0" indent="0" algn="l" rtl="0">
              <a:spcBef>
                <a:spcPts val="1100"/>
              </a:spcBef>
              <a:spcAft>
                <a:spcPts val="0"/>
              </a:spcAft>
              <a:buClr>
                <a:schemeClr val="dk1"/>
              </a:buClr>
              <a:buSzPts val="1100"/>
              <a:buFont typeface="Arial"/>
              <a:buNone/>
            </a:pPr>
            <a:r>
              <a:rPr lang="en">
                <a:solidFill>
                  <a:schemeClr val="dk1"/>
                </a:solidFill>
              </a:rPr>
              <a:t>Klicken Sie auf “Take a look” und richten Sie die Kamera langsam auf den Marker, den Sie links unten auf der Folie sehen. Wir haben auch gedruckte Versionen des Markers, damit Sie alle die Augmented-Reality-Funktion (AR) der App nutzen können, um Ihre Lösung anzusehen.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bd7f93cbae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bd7f93cbae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Ein Pfad besteht aus einer Reihe von Aufgaben.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Diese Aufgaben sind Problemstellungen, die Schüler*innen in ihrem eigenen Tempo in der App lösen können.</a:t>
            </a:r>
            <a:br>
              <a:rPr lang="en">
                <a:solidFill>
                  <a:schemeClr val="dk1"/>
                </a:solidFill>
              </a:rPr>
            </a:br>
            <a:r>
              <a:rPr lang="en">
                <a:solidFill>
                  <a:schemeClr val="dk1"/>
                </a:solidFill>
              </a:rPr>
              <a:t>Jede Aufgabe basiert auf einer bestimmten Aufgabenfamilie (z.B. “Building Cubes”) und einer Tätigkeit (z.B. Programmieren).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Das Portal bietet dann verschiedene Vorlagen (z.B. “L-shape”).</a:t>
            </a:r>
            <a:br>
              <a:rPr lang="en">
                <a:solidFill>
                  <a:schemeClr val="dk1"/>
                </a:solidFill>
              </a:rPr>
            </a:br>
            <a:r>
              <a:rPr lang="en">
                <a:solidFill>
                  <a:schemeClr val="dk1"/>
                </a:solidFill>
              </a:rPr>
              <a:t>In der Aufwärmübung in Modul 1 haben wir schon Aufgaben der Familie “Building Cubes” mit der Tätigkeit “Programmieren” und der Vorlage “L-shape” bzw. “Building” gesehen.</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bc8be67ead_4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bc8be67ead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need new image where the CT marker can also be seen on the picture)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bc8be67ead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bc8be67ead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Bitte öffnen Sie Ihre Geräte und folgen Sie dem Link oder QR-Code, um diese Icebreaker-Aufgaben online auszuprobieren. Sie können in Gruppen arbeiten, aber es sollte ein Gerät pro Person sein, damit alle es direkt ausprobieren können. </a:t>
            </a:r>
            <a:endParaRPr/>
          </a:p>
          <a:p>
            <a:pPr marL="0" lvl="0" indent="0" algn="l" rtl="0">
              <a:spcBef>
                <a:spcPts val="0"/>
              </a:spcBef>
              <a:spcAft>
                <a:spcPts val="0"/>
              </a:spcAft>
              <a:buNone/>
            </a:pPr>
            <a:r>
              <a:rPr lang="en"/>
              <a:t>Ich bin hier, um Sie zu unterstützen, wenn Sie Probleme haben. Ich habe auch einige Ersatzgeräte, wenn Sie sie brauchen. </a:t>
            </a:r>
            <a:endParaRPr/>
          </a:p>
          <a:p>
            <a:pPr marL="0" lvl="0" indent="0" algn="l" rtl="0">
              <a:spcBef>
                <a:spcPts val="0"/>
              </a:spcBef>
              <a:spcAft>
                <a:spcPts val="0"/>
              </a:spcAft>
              <a:buNone/>
            </a:pPr>
            <a:r>
              <a:rPr lang="en"/>
              <a:t>Wir bieten insgesamt drei Aufgaben an, damit alle etwas Interessantes zum Testen und Ausprobieren finden!</a:t>
            </a:r>
            <a:endParaRPr/>
          </a:p>
          <a:p>
            <a:pPr marL="0" lvl="0" indent="0" algn="l" rtl="0">
              <a:lnSpc>
                <a:spcPct val="115000"/>
              </a:lnSpc>
              <a:spcBef>
                <a:spcPts val="1100"/>
              </a:spcBef>
              <a:spcAft>
                <a:spcPts val="0"/>
              </a:spcAft>
              <a:buNone/>
            </a:pPr>
            <a:r>
              <a:rPr lang="en" sz="1050" u="sng">
                <a:solidFill>
                  <a:schemeClr val="hlink"/>
                </a:solidFill>
                <a:hlinkClick r:id="rId3"/>
              </a:rPr>
              <a:t>https://colette-project.eu/AR/define_blocks_task1.html</a:t>
            </a:r>
            <a:endParaRPr sz="1050" u="sng">
              <a:solidFill>
                <a:schemeClr val="hlink"/>
              </a:solidFill>
            </a:endParaRPr>
          </a:p>
          <a:p>
            <a:pPr marL="0" lvl="0" indent="0" algn="l" rtl="0">
              <a:lnSpc>
                <a:spcPct val="115000"/>
              </a:lnSpc>
              <a:spcBef>
                <a:spcPts val="1100"/>
              </a:spcBef>
              <a:spcAft>
                <a:spcPts val="0"/>
              </a:spcAft>
              <a:buNone/>
            </a:pPr>
            <a:r>
              <a:rPr lang="en" sz="1050" u="sng">
                <a:solidFill>
                  <a:schemeClr val="hlink"/>
                </a:solidFill>
                <a:hlinkClick r:id="rId4"/>
              </a:rPr>
              <a:t>https://colette-project.eu/AR/define_blocks_task2.html</a:t>
            </a:r>
            <a:endParaRPr sz="1050" u="sng">
              <a:solidFill>
                <a:schemeClr val="hlink"/>
              </a:solidFill>
            </a:endParaRPr>
          </a:p>
          <a:p>
            <a:pPr marL="0" lvl="0" indent="0" algn="l" rtl="0">
              <a:lnSpc>
                <a:spcPct val="115000"/>
              </a:lnSpc>
              <a:spcBef>
                <a:spcPts val="1100"/>
              </a:spcBef>
              <a:spcAft>
                <a:spcPts val="0"/>
              </a:spcAft>
              <a:buNone/>
            </a:pPr>
            <a:r>
              <a:rPr lang="en" sz="1050" u="sng">
                <a:solidFill>
                  <a:schemeClr val="hlink"/>
                </a:solidFill>
                <a:hlinkClick r:id="rId5"/>
              </a:rPr>
              <a:t>https://colette-project.eu/AR/define_blocks_task3.html</a:t>
            </a:r>
            <a:endParaRPr sz="1050" u="sng">
              <a:solidFill>
                <a:schemeClr val="hlink"/>
              </a:solidFill>
            </a:endParaRPr>
          </a:p>
          <a:p>
            <a:pPr marL="0" lvl="0" indent="0" algn="l" rtl="0">
              <a:spcBef>
                <a:spcPts val="1100"/>
              </a:spcBef>
              <a:spcAft>
                <a:spcPts val="0"/>
              </a:spcAft>
              <a:buClr>
                <a:schemeClr val="dk1"/>
              </a:buClr>
              <a:buSzPts val="1100"/>
              <a:buFont typeface="Arial"/>
              <a:buNone/>
            </a:pPr>
            <a:r>
              <a:rPr lang="en">
                <a:solidFill>
                  <a:schemeClr val="dk1"/>
                </a:solidFill>
              </a:rPr>
              <a:t>Klicken Sie auf “Take a look” und richten Sie die Kamera langsam auf den Marker, den Sie links unten auf der Folie sehen. Wir haben auch gedruckte Versionen des Markers, damit Sie alle die Augmented-Reality-Funktion (AR) der App nutzen können, um Ihre Lösung anzusehen.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410161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bc8be67ea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bc8be67ea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Wie wir sehen, gibt es viele Kommentare/Fragen/Eindrücke über ... und genau diese Themen werden wir im nächsten Teil dieses Moduls ansprechen.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fe03f2317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fe03f2317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Wie im ersten Modul erwähnt ist &lt;olette/&gt; ein zweigleisiges System. Die Schüler*innen können Aufgaben auf mobilen Smartphones oder Tablets erledigen - wie wir im ersten Modul gesehen haben. Die Lehrkräfte arbeiten jedoch hauptsächlich im Webportal. Dieses werden wir uns jetzt im zweiten Modul genauer ansehen. Im Webportal ist auch ein Link zu unserem Handbuch, das Anleitungen zur Unterstützung von Lehrkräften enthält und beschreibt, wie &lt;colette/&gt; in den Unterricht integriert werden kann.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c5cea3232f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c5cea3232f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Jetzt aber zurück zum praktischen Teil:</a:t>
            </a:r>
            <a:br>
              <a:rPr lang="en">
                <a:solidFill>
                  <a:schemeClr val="dk1"/>
                </a:solidFill>
              </a:rPr>
            </a:br>
            <a:r>
              <a:rPr lang="en">
                <a:solidFill>
                  <a:schemeClr val="dk1"/>
                </a:solidFill>
              </a:rPr>
              <a:t>Laden Sie sich die &lt;colette/&gt; App aus dem Apple Store oder Play Store herunter, je nachdem, ob Sie ein Gerät von Apple (also iPhone oder IPad), oder ein Android Smartphone oder Tablet haben.</a:t>
            </a:r>
            <a:endParaRPr>
              <a:solidFill>
                <a:schemeClr val="dk1"/>
              </a:solidFill>
            </a:endParaRPr>
          </a:p>
          <a:p>
            <a:pPr marL="0" lvl="0" indent="0" algn="l" rtl="0">
              <a:spcBef>
                <a:spcPts val="0"/>
              </a:spcBef>
              <a:spcAft>
                <a:spcPts val="0"/>
              </a:spcAft>
              <a:buNone/>
            </a:pPr>
            <a:r>
              <a:rPr lang="en">
                <a:solidFill>
                  <a:schemeClr val="dk1"/>
                </a:solidFill>
              </a:rPr>
              <a:t>Bei Apple-Geräten muss zuerst die App “TestFlight” aus dem AppStore installiert werden (das liegt daran, dass die App noch nicht veröffentlicht ist und wir noch mit einer Testversion arbeiten). Danach kann &lt;colette/&gt; über den Link oder QR-Code auf der linken Seite der Folie heruntergeladen werden.</a:t>
            </a:r>
            <a:endParaRPr>
              <a:solidFill>
                <a:schemeClr val="dk1"/>
              </a:solidFill>
            </a:endParaRPr>
          </a:p>
          <a:p>
            <a:pPr marL="0" lvl="0" indent="0" algn="l" rtl="0">
              <a:spcBef>
                <a:spcPts val="0"/>
              </a:spcBef>
              <a:spcAft>
                <a:spcPts val="0"/>
              </a:spcAft>
              <a:buNone/>
            </a:pPr>
            <a:r>
              <a:rPr lang="en">
                <a:solidFill>
                  <a:schemeClr val="dk1"/>
                </a:solidFill>
              </a:rPr>
              <a:t>Auf Android-Geräten kann die App direkt über den PlayStore installiert werden. Dazu können Sie den Link oder QR-Code auf der rechten Seite der Folie verwenden, oder in der PlayStore-App nach “colette-project” suchen.</a:t>
            </a:r>
            <a:br>
              <a:rPr lang="en" b="1">
                <a:solidFill>
                  <a:schemeClr val="dk1"/>
                </a:solidFill>
              </a:rPr>
            </a:br>
            <a:endParaRPr b="1">
              <a:solidFill>
                <a:schemeClr val="dk1"/>
              </a:solidFill>
            </a:endParaRPr>
          </a:p>
          <a:p>
            <a:pPr marL="0" lvl="0" indent="0" algn="l" rtl="0">
              <a:spcBef>
                <a:spcPts val="0"/>
              </a:spcBef>
              <a:spcAft>
                <a:spcPts val="0"/>
              </a:spcAft>
              <a:buNone/>
            </a:pPr>
            <a:r>
              <a:rPr lang="en" b="1">
                <a:solidFill>
                  <a:schemeClr val="dk1"/>
                </a:solidFill>
              </a:rPr>
              <a:t>Notizen: Erster Schritt: App Download</a:t>
            </a:r>
            <a:br>
              <a:rPr lang="en"/>
            </a:br>
            <a:r>
              <a:rPr lang="en"/>
              <a:t>NOTIZ 1: QR-codes und Links zu den App-Stores drucken</a:t>
            </a:r>
            <a:endParaRPr/>
          </a:p>
          <a:p>
            <a:pPr marL="0" lvl="0" indent="0" algn="l" rtl="0">
              <a:spcBef>
                <a:spcPts val="0"/>
              </a:spcBef>
              <a:spcAft>
                <a:spcPts val="0"/>
              </a:spcAft>
              <a:buClr>
                <a:schemeClr val="dk1"/>
              </a:buClr>
              <a:buSzPts val="1100"/>
              <a:buFont typeface="Arial"/>
              <a:buNone/>
            </a:pPr>
            <a:r>
              <a:rPr lang="en"/>
              <a:t>NOTIZ 2: 4-5 Tablets für Teilnehmende bereithalten (falls es Probleme gibt oder Geräte vergessen wurden)</a:t>
            </a:r>
            <a:endParaRPr/>
          </a:p>
          <a:p>
            <a:pPr marL="0" lvl="0" indent="0" algn="l" rtl="0">
              <a:spcBef>
                <a:spcPts val="0"/>
              </a:spcBef>
              <a:spcAft>
                <a:spcPts val="0"/>
              </a:spcAft>
              <a:buNone/>
            </a:pPr>
            <a:r>
              <a:rPr lang="en"/>
              <a:t>NOTIZ 3: Für extra Eindrücke könne Würfel und gedruckte Plakate zur Schulung mitgenommen werden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bc8f98a994_8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bc8f98a994_8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Auf der Startseite können Sie entscheiden, ob Sie Ihre eigenen Pfade oder Tasks verwalten wollen, oder in öffentlichen Pfaden, die andere Lehrende bereits erstellt haben, stöbern und sich inspirieren lassen.</a:t>
            </a:r>
            <a:endParaRPr/>
          </a:p>
          <a:p>
            <a:pPr marL="0" lvl="0" indent="0" algn="l" rtl="0">
              <a:spcBef>
                <a:spcPts val="0"/>
              </a:spcBef>
              <a:spcAft>
                <a:spcPts val="0"/>
              </a:spcAft>
              <a:buNone/>
            </a:pPr>
            <a:r>
              <a:rPr lang="en"/>
              <a:t>Außerdem finden Sie hier das Handbuch, das weitere Informationen und Anleitungen enthält.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c5cea3232f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c5cea3232f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Das &lt;colette/&gt; Projekt wird von der EU finanziert und setzt sich aus Mitarbeitern von neun Institutionen in Europa zusammen.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bc8f98a99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bc8f98a99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Wir werden in diesem Modul das Webportal kennenlernen und erfahren, wie es mit der mobilen App zusammenhängt und wie es Lehrer*innen dabei unterstützt, wertvolle Lernerfahrungen für Schüler*innen zu ermöglichen. </a:t>
            </a:r>
            <a:endParaRPr/>
          </a:p>
        </p:txBody>
      </p:sp>
    </p:spTree>
    <p:extLst>
      <p:ext uri="{BB962C8B-B14F-4D97-AF65-F5344CB8AC3E}">
        <p14:creationId xmlns:p14="http://schemas.microsoft.com/office/powerpoint/2010/main" val="38855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bc8f98a994_9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bc8f98a994_9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(NOTE: Update screenshots!) Hier sehen wir die beiden Komponenten von &lt;colette/&gt;. Die linke Seite (also die App für Schüler*innen) sollte Ihnen aus dem ersten Modul schon bekannt vorkommen.</a:t>
            </a:r>
            <a:br>
              <a:rPr lang="en">
                <a:solidFill>
                  <a:schemeClr val="dk1"/>
                </a:solidFill>
              </a:rPr>
            </a:br>
            <a:r>
              <a:rPr lang="en">
                <a:solidFill>
                  <a:schemeClr val="dk1"/>
                </a:solidFill>
              </a:rPr>
              <a:t>Auf der rechten Seite sehen Sie die Startseite im Webportal. Hier können Lehrende aus bestehenden Vorlagen ganz einfach Tasks und Pfade erstellen und verwalten. </a:t>
            </a:r>
            <a:br>
              <a:rPr lang="en">
                <a:solidFill>
                  <a:schemeClr val="dk1"/>
                </a:solidFill>
              </a:rPr>
            </a:br>
            <a:r>
              <a:rPr lang="en">
                <a:solidFill>
                  <a:schemeClr val="dk1"/>
                </a:solidFill>
              </a:rPr>
              <a:t>Wie das funktioniert und was das genau bedeutet, werden wir heute gemeinsam erkunden.</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bc8f98a994_116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bc8f98a994_116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Update screenshots!) Im ersten Modul haben Sie verschiedene Tasks bearbeitet, die in einer bestimmten Reihenfolge (also in einem Pfad) organisiert waren. </a:t>
            </a:r>
            <a:br>
              <a:rPr lang="en">
                <a:solidFill>
                  <a:schemeClr val="dk1"/>
                </a:solidFill>
              </a:rPr>
            </a:br>
            <a:r>
              <a:rPr lang="en">
                <a:solidFill>
                  <a:schemeClr val="dk1"/>
                </a:solidFill>
              </a:rPr>
              <a:t>Lehrer*innen können solche Lernpfade im Webportal erstellen.</a:t>
            </a:r>
            <a:br>
              <a:rPr lang="en">
                <a:solidFill>
                  <a:schemeClr val="dk1"/>
                </a:solidFill>
              </a:rPr>
            </a:br>
            <a:r>
              <a:rPr lang="en">
                <a:solidFill>
                  <a:schemeClr val="dk1"/>
                </a:solidFill>
              </a:rPr>
              <a:t>Dort können Sie die Pfade mit Aufgaben befüllen und neue Aufgaben aus Vorlagen erstellen. Keine Sorge, die Vorlagen für die Aufgaben sind dabei schon im Portal. Sie müssen nur ein paar Einstellungen setzen (oder die Standardeinstellungen beibehalten) und schon haben Sie eine neue Aufgabe, die Sie zu einem Lernpfad hinzufügen können</a:t>
            </a:r>
            <a:br>
              <a:rPr lang="en">
                <a:solidFill>
                  <a:schemeClr val="dk1"/>
                </a:solidFill>
              </a:rPr>
            </a:br>
            <a:r>
              <a:rPr lang="en">
                <a:solidFill>
                  <a:schemeClr val="dk1"/>
                </a:solidFill>
              </a:rPr>
              <a:t>Die Pfade und Aufgaben können dann noch angepasst und verwaltet werden. </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bc8f98a994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bc8f98a994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Only registered users are able to create and edit paths and tasks. To register please </a:t>
            </a:r>
            <a:r>
              <a:rPr lang="en"/>
              <a:t>either click the account icon on the top right or try to access content  - because then you get presented with the login dialog. Here you can log in, or if you’re new, sign up (next slide) </a:t>
            </a:r>
            <a:r>
              <a:rPr lang="en" u="sng">
                <a:solidFill>
                  <a:schemeClr val="hlink"/>
                </a:solidFill>
                <a:hlinkClick r:id="rId3"/>
              </a:rPr>
              <a:t>https://sb-colette-portal.matismedia.eu/</a:t>
            </a:r>
            <a:r>
              <a:rPr lang="en"/>
              <a:t> will be changed somehow in January.</a:t>
            </a:r>
            <a:endParaRPr/>
          </a:p>
          <a:p>
            <a:pPr marL="0" lvl="0" indent="0" algn="l" rtl="0">
              <a:spcBef>
                <a:spcPts val="0"/>
              </a:spcBef>
              <a:spcAft>
                <a:spcPts val="0"/>
              </a:spcAft>
              <a:buNone/>
            </a:pPr>
            <a:endParaRPr/>
          </a:p>
          <a:p>
            <a:pPr marL="0" lvl="0" indent="0" algn="l" rtl="0">
              <a:spcBef>
                <a:spcPts val="0"/>
              </a:spcBef>
              <a:spcAft>
                <a:spcPts val="0"/>
              </a:spcAft>
              <a:buNone/>
            </a:pPr>
            <a:r>
              <a:rPr lang="en"/>
              <a:t>Nur angemeldete Benutzer können Pfade und Aufgaben erstellen. </a:t>
            </a:r>
            <a:br>
              <a:rPr lang="en"/>
            </a:br>
            <a:r>
              <a:rPr lang="en"/>
              <a:t>Für die Registrierung können Sie entweder auf das Benutzer-Symbol rechts oben klicken, oder versuchen Inhalte abzurufen (also auf “Meine Pfade” oder “Meine Tasks” klicken).</a:t>
            </a:r>
            <a:br>
              <a:rPr lang="en"/>
            </a:br>
            <a:r>
              <a:rPr lang="en"/>
              <a:t>Sie sehen dann den Login-Dialog. Unten im Dialog ist ein Link zur Registrierung, falls Sie noch keinen Account haben.</a:t>
            </a:r>
            <a:br>
              <a:rPr lang="en"/>
            </a:br>
            <a:r>
              <a:rPr lang="en"/>
              <a:t>Klicken Sie auf “hier”, um zur Registrierung geleitet zu werden.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bc8f98a994_8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bc8f98a994_8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Update screenshots!) </a:t>
            </a:r>
            <a:r>
              <a:rPr lang="en"/>
              <a:t>Bitte füllen Sie das Formular aus und akzeptieren Sie mit dem Absende-Button.</a:t>
            </a:r>
            <a:br>
              <a:rPr lang="en"/>
            </a:br>
            <a:r>
              <a:rPr lang="en"/>
              <a:t>Sie erhalten dann sofort eine E-Mail-Nachricht mit einem Link. Bitte klicken Sie diesen, um Ihre E-Mail-Adresse zu bestätigen und den Account zu aktivieren.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bc8f98a994_8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bc8f98a994_8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Nachdem Sie sich erfolgreich registriert haben, können Sie sich im Portal anmelden.</a:t>
            </a:r>
            <a:br>
              <a:rPr lang="en"/>
            </a:br>
            <a:r>
              <a:rPr lang="en"/>
              <a:t>Klicken Sie dazu wieder das Benutzer-Symbol auf der Startseite und geben Sie Ihre Zugangsdaten an.</a:t>
            </a:r>
            <a:br>
              <a:rPr lang="en"/>
            </a:br>
            <a:r>
              <a:rPr lang="en"/>
              <a:t>Mit einem Klick auf den “Anmelden”-Button sind Sie auch schon angemeldet.</a:t>
            </a:r>
            <a:br>
              <a:rPr lang="en"/>
            </a:br>
            <a:r>
              <a:rPr lang="en"/>
              <a:t>Jetzt haben Sie Zugriff auf öffentliche Pfade und können eigene Inhalte erstellen.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bc8f98a994_98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bc8f98a994_98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Die einzelnen Abschnitte können durch Scrollen oder durch das Menü auf der linken Seite erreicht werden.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Das Menü wird durch einen Klick auf die 3 horizontalen Striche geöffnet.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bc8f98a994_98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bc8f98a994_98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Jeder Abschnitt enthält ein Video (unter der Überschrift) und eine Textbeschreibung.</a:t>
            </a:r>
            <a:endParaRPr/>
          </a:p>
          <a:p>
            <a:pPr marL="0" lvl="0" indent="0" algn="l" rtl="0">
              <a:spcBef>
                <a:spcPts val="0"/>
              </a:spcBef>
              <a:spcAft>
                <a:spcPts val="0"/>
              </a:spcAft>
              <a:buNone/>
            </a:pPr>
            <a:r>
              <a:rPr lang="en"/>
              <a:t>Um wieder an den Anfang der Seite zu gelangen, kann der kleine Pfeil am Ende jedes Abschnittes geklickt werden.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c5cea3232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c5cea323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 Abschluss dieses Moduls und zur Vorbereitung auf das nächste, teilen Sie bitte noch Ihr Feedback auf diesem Padlet/Ekimo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bc8be67e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bc8be67e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bc8f98a99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bc8f98a99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Wir werden in diesem Modul das Webportal kennenlernen und erfahren, wie es mit der mobilen App zusammenhängt und wie es Lehrer*innen dabei unterstützt, wertvolle Lernerfahrungen für Schüler*innen zu ermöglichen.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bc8be67ead_1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1bc8be67ead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bc8be67ead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bc8be67ead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Die Verwendung einer Anwendung kann eine Brücke zwischen Lernen und Spielen auf mobilen Geräten schlagen. </a:t>
            </a:r>
            <a:endParaRPr/>
          </a:p>
          <a:p>
            <a:pPr marL="0" marR="0" lvl="0" indent="0" algn="l" rtl="0">
              <a:lnSpc>
                <a:spcPct val="100000"/>
              </a:lnSpc>
              <a:spcBef>
                <a:spcPts val="0"/>
              </a:spcBef>
              <a:spcAft>
                <a:spcPts val="0"/>
              </a:spcAft>
              <a:buClr>
                <a:schemeClr val="dk1"/>
              </a:buClr>
              <a:buSzPts val="1100"/>
              <a:buFont typeface="Arial"/>
              <a:buNone/>
            </a:pPr>
            <a:r>
              <a:rPr lang="en"/>
              <a:t>Zusammen mit den Visualisierungsmöglichkeiten kann dies die Motivation und die Zusammenarbeit verbessern. </a:t>
            </a:r>
            <a:endParaRPr/>
          </a:p>
          <a:p>
            <a:pPr marL="0" marR="0" lvl="0" indent="0" algn="l" rtl="0">
              <a:lnSpc>
                <a:spcPct val="100000"/>
              </a:lnSpc>
              <a:spcBef>
                <a:spcPts val="0"/>
              </a:spcBef>
              <a:spcAft>
                <a:spcPts val="0"/>
              </a:spcAft>
              <a:buClr>
                <a:schemeClr val="dk1"/>
              </a:buClr>
              <a:buSzPts val="1100"/>
              <a:buFont typeface="Arial"/>
              <a:buNone/>
            </a:pPr>
            <a:r>
              <a:rPr lang="en"/>
              <a:t>Die Schüler*innen können die App überall nutzen und auch selbstständig arbeiten. </a:t>
            </a:r>
            <a:endParaRPr/>
          </a:p>
          <a:p>
            <a:pPr marL="0" marR="0" lvl="0" indent="0" algn="l" rtl="0">
              <a:lnSpc>
                <a:spcPct val="100000"/>
              </a:lnSpc>
              <a:spcBef>
                <a:spcPts val="0"/>
              </a:spcBef>
              <a:spcAft>
                <a:spcPts val="0"/>
              </a:spcAft>
              <a:buClr>
                <a:schemeClr val="dk1"/>
              </a:buClr>
              <a:buSzPts val="1100"/>
              <a:buFont typeface="Arial"/>
              <a:buNone/>
            </a:pPr>
            <a:r>
              <a:rPr lang="en"/>
              <a:t>Die Nutzung der App und die Zusammenarbeit mit anderen hat einen hohen Unterhaltungsfaktor. </a:t>
            </a:r>
            <a:endParaRPr/>
          </a:p>
          <a:p>
            <a:pPr marL="0" marR="0" lvl="0" indent="0" algn="l" rtl="0">
              <a:lnSpc>
                <a:spcPct val="100000"/>
              </a:lnSpc>
              <a:spcBef>
                <a:spcPts val="0"/>
              </a:spcBef>
              <a:spcAft>
                <a:spcPts val="0"/>
              </a:spcAft>
              <a:buClr>
                <a:schemeClr val="dk1"/>
              </a:buClr>
              <a:buSzPts val="1100"/>
              <a:buFont typeface="Arial"/>
              <a:buNone/>
            </a:pPr>
            <a:r>
              <a:rPr lang="en"/>
              <a:t>Außerdem spart es Zeit, da die SchülerInnen sofortiges Feedback erhalten können.</a:t>
            </a:r>
            <a:endParaRPr/>
          </a:p>
        </p:txBody>
      </p:sp>
      <p:sp>
        <p:nvSpPr>
          <p:cNvPr id="290" name="Google Shape;290;g1bc8be67ead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bc8be67ead_1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1bc8be67ead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9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bc8be67ea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bc8be67ea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 this slide - add some icons for the task families)</a:t>
            </a:r>
            <a:br>
              <a:rPr lang="en"/>
            </a:br>
            <a:r>
              <a:rPr lang="en"/>
              <a:t>Jetzt, wo Sie die App heruntergeladen haben, fragen Sie sich vielleicht immer noch “Aber was ist Colette?” </a:t>
            </a:r>
            <a:endParaRPr/>
          </a:p>
          <a:p>
            <a:pPr marL="0" lvl="0" indent="0" algn="l" rtl="0">
              <a:spcBef>
                <a:spcPts val="0"/>
              </a:spcBef>
              <a:spcAft>
                <a:spcPts val="0"/>
              </a:spcAft>
              <a:buNone/>
            </a:pPr>
            <a:r>
              <a:rPr lang="en">
                <a:solidFill>
                  <a:schemeClr val="dk1"/>
                </a:solidFill>
              </a:rPr>
              <a:t>Die Grundidee besteht darin, Ihnen eine Lernumgebung mit verschiedenen Aufgaben zu bieten, die Schülerinnen und Schüler unabhängig von ihrem sozioökonomischen Hintergrund ausprobieren und dabei ihre Fähigkeiten zu Computational Thinking entwickeln können.</a:t>
            </a:r>
            <a:endParaRPr>
              <a:solidFill>
                <a:schemeClr val="dk1"/>
              </a:solidFill>
            </a:endParaRPr>
          </a:p>
          <a:p>
            <a:pPr marL="0" lvl="0" indent="0" algn="l" rtl="0">
              <a:spcBef>
                <a:spcPts val="0"/>
              </a:spcBef>
              <a:spcAft>
                <a:spcPts val="0"/>
              </a:spcAft>
              <a:buNone/>
            </a:pPr>
            <a:r>
              <a:rPr lang="en">
                <a:solidFill>
                  <a:schemeClr val="dk1"/>
                </a:solidFill>
              </a:rPr>
              <a:t>Die Bilder auf dieser Folie stehen für die 8 “Task Families” oder Kategorien von Aufgaben, die &lt;colette/&gt; zur Verfügung stellt.</a:t>
            </a:r>
            <a:endParaRPr>
              <a:solidFill>
                <a:schemeClr val="dk1"/>
              </a:solidFill>
            </a:endParaRPr>
          </a:p>
          <a:p>
            <a:pPr marL="0" lvl="0" indent="0" algn="l" rtl="0">
              <a:spcBef>
                <a:spcPts val="0"/>
              </a:spcBef>
              <a:spcAft>
                <a:spcPts val="0"/>
              </a:spcAft>
              <a:buNone/>
            </a:pPr>
            <a:r>
              <a:rPr lang="en">
                <a:solidFill>
                  <a:schemeClr val="dk1"/>
                </a:solidFill>
              </a:rPr>
              <a:t>Wir werden in diesem Modul aus der Perspektive der Schüler*innen die &lt;colette/&gt;-App ausprobieren und im nächsten Modul die Lehrkraft-Perspektive einnehmen. Dort lernen wir, wie man als Lehrkraft die Aufgaben anpassen und als Lernpfad der Klasse zur Verfügung stellen kann.</a:t>
            </a:r>
            <a:endParaRPr>
              <a:solidFill>
                <a:schemeClr val="dk1"/>
              </a:solidFill>
            </a:endParaRPr>
          </a:p>
          <a:p>
            <a:pPr marL="0" lvl="0" indent="0" algn="l" rtl="0">
              <a:spcBef>
                <a:spcPts val="0"/>
              </a:spcBef>
              <a:spcAft>
                <a:spcPts val="0"/>
              </a:spcAft>
              <a:buNone/>
            </a:pPr>
            <a:r>
              <a:rPr lang="en">
                <a:solidFill>
                  <a:schemeClr val="dk1"/>
                </a:solidFill>
              </a:rPr>
              <a:t>Mit der App bringen Sie Computational Thinking direkt in Ihr Klassenzimmer.</a:t>
            </a:r>
            <a:endParaRPr>
              <a:solidFill>
                <a:schemeClr val="dk1"/>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bd6d5af89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bd6d5af89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Hier sehen Sie ein Unterrichtsbeispiel aus </a:t>
            </a:r>
            <a:r>
              <a:rPr lang="en" sz="1800" b="1">
                <a:solidFill>
                  <a:srgbClr val="595959"/>
                </a:solidFill>
              </a:rPr>
              <a:t>Kunst und Geschichte</a:t>
            </a:r>
            <a:r>
              <a:rPr lang="en" sz="1800">
                <a:solidFill>
                  <a:srgbClr val="595959"/>
                </a:solidFill>
              </a:rPr>
              <a:t>: Die Schüler*innen erstellen die Djoser Stufenpyramide in der App, mit Handzeichnungen und lernen zusätzliches geschichtliches Wissen. Mit Building Cubes können Lehrpersonen und Schüler*innen viele moderne und historische Bauwerke konstruieren.</a:t>
            </a: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bd6d5af899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bd6d5af899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637" y="360300"/>
            <a:ext cx="8496000" cy="324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3F3F3F"/>
              </a:buClr>
              <a:buSzPts val="3000"/>
              <a:buFont typeface="Calibri"/>
              <a:buNone/>
              <a:defRPr>
                <a:solidFill>
                  <a:srgbClr val="3F3F3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323850" y="721275"/>
            <a:ext cx="8504700" cy="2700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800"/>
              </a:spcBef>
              <a:spcAft>
                <a:spcPts val="0"/>
              </a:spcAft>
              <a:buClr>
                <a:srgbClr val="3F3F3F"/>
              </a:buClr>
              <a:buSzPts val="1500"/>
              <a:buNone/>
              <a:defRPr/>
            </a:lvl1pPr>
            <a:lvl2pPr marL="914400" lvl="1" indent="-228600" algn="l" rtl="0">
              <a:lnSpc>
                <a:spcPct val="90000"/>
              </a:lnSpc>
              <a:spcBef>
                <a:spcPts val="400"/>
              </a:spcBef>
              <a:spcAft>
                <a:spcPts val="0"/>
              </a:spcAft>
              <a:buClr>
                <a:srgbClr val="3F3F3F"/>
              </a:buClr>
              <a:buSzPts val="1400"/>
              <a:buNone/>
              <a:defRPr/>
            </a:lvl2pPr>
            <a:lvl3pPr marL="1371600" lvl="2" indent="-228600" algn="l" rtl="0">
              <a:lnSpc>
                <a:spcPct val="90000"/>
              </a:lnSpc>
              <a:spcBef>
                <a:spcPts val="400"/>
              </a:spcBef>
              <a:spcAft>
                <a:spcPts val="0"/>
              </a:spcAft>
              <a:buClr>
                <a:srgbClr val="3F3F3F"/>
              </a:buClr>
              <a:buSzPts val="1200"/>
              <a:buNone/>
              <a:defRPr/>
            </a:lvl3pPr>
            <a:lvl4pPr marL="1828800" lvl="3" indent="-228600" algn="l" rtl="0">
              <a:lnSpc>
                <a:spcPct val="90000"/>
              </a:lnSpc>
              <a:spcBef>
                <a:spcPts val="400"/>
              </a:spcBef>
              <a:spcAft>
                <a:spcPts val="0"/>
              </a:spcAft>
              <a:buClr>
                <a:srgbClr val="3F3F3F"/>
              </a:buClr>
              <a:buSzPts val="1200"/>
              <a:buNone/>
              <a:defRPr/>
            </a:lvl4pPr>
            <a:lvl5pPr marL="2286000" lvl="4" indent="-228600" algn="l" rtl="0">
              <a:lnSpc>
                <a:spcPct val="90000"/>
              </a:lnSpc>
              <a:spcBef>
                <a:spcPts val="400"/>
              </a:spcBef>
              <a:spcAft>
                <a:spcPts val="0"/>
              </a:spcAft>
              <a:buClr>
                <a:srgbClr val="3F3F3F"/>
              </a:buClr>
              <a:buSzPts val="12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body" idx="2"/>
          </p:nvPr>
        </p:nvSpPr>
        <p:spPr>
          <a:xfrm>
            <a:off x="324000" y="1134000"/>
            <a:ext cx="8496000" cy="3509700"/>
          </a:xfrm>
          <a:prstGeom prst="rect">
            <a:avLst/>
          </a:prstGeom>
          <a:noFill/>
          <a:ln>
            <a:noFill/>
          </a:ln>
        </p:spPr>
        <p:txBody>
          <a:bodyPr spcFirstLastPara="1" wrap="square" lIns="0" tIns="0" rIns="0" bIns="0" anchor="t" anchorCtr="0">
            <a:noAutofit/>
          </a:bodyPr>
          <a:lstStyle>
            <a:lvl1pPr marL="457200" lvl="0" indent="-323850" algn="l" rtl="0">
              <a:lnSpc>
                <a:spcPct val="90000"/>
              </a:lnSpc>
              <a:spcBef>
                <a:spcPts val="800"/>
              </a:spcBef>
              <a:spcAft>
                <a:spcPts val="0"/>
              </a:spcAft>
              <a:buClr>
                <a:srgbClr val="3F3F3F"/>
              </a:buClr>
              <a:buSzPts val="1500"/>
              <a:buAutoNum type="alphaLcParenR"/>
              <a:defRPr sz="140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3F3F3F"/>
              </a:buClr>
              <a:buSzPts val="1400"/>
              <a:buAutoNum type="romanLcParenR"/>
              <a:defRPr>
                <a:solidFill>
                  <a:srgbClr val="3F3F3F"/>
                </a:solidFill>
              </a:defRPr>
            </a:lvl2pPr>
            <a:lvl3pPr marL="1371600" lvl="2" indent="-304800" algn="l" rtl="0">
              <a:lnSpc>
                <a:spcPct val="90000"/>
              </a:lnSpc>
              <a:spcBef>
                <a:spcPts val="400"/>
              </a:spcBef>
              <a:spcAft>
                <a:spcPts val="0"/>
              </a:spcAft>
              <a:buClr>
                <a:srgbClr val="3F3F3F"/>
              </a:buClr>
              <a:buSzPts val="1200"/>
              <a:buAutoNum type="arabicParenR"/>
              <a:defRPr>
                <a:solidFill>
                  <a:srgbClr val="3F3F3F"/>
                </a:solidFill>
              </a:defRPr>
            </a:lvl3pPr>
            <a:lvl4pPr marL="1828800" lvl="3" indent="-304800" algn="l" rtl="0">
              <a:lnSpc>
                <a:spcPct val="90000"/>
              </a:lnSpc>
              <a:spcBef>
                <a:spcPts val="400"/>
              </a:spcBef>
              <a:spcAft>
                <a:spcPts val="0"/>
              </a:spcAft>
              <a:buClr>
                <a:srgbClr val="3F3F3F"/>
              </a:buClr>
              <a:buSzPts val="1200"/>
              <a:buAutoNum type="alphaLcParenBoth"/>
              <a:defRPr>
                <a:solidFill>
                  <a:srgbClr val="3F3F3F"/>
                </a:solidFill>
              </a:defRPr>
            </a:lvl4pPr>
            <a:lvl5pPr marL="2286000" lvl="4" indent="-304800" algn="l" rtl="0">
              <a:lnSpc>
                <a:spcPct val="90000"/>
              </a:lnSpc>
              <a:spcBef>
                <a:spcPts val="400"/>
              </a:spcBef>
              <a:spcAft>
                <a:spcPts val="0"/>
              </a:spcAft>
              <a:buClr>
                <a:srgbClr val="3F3F3F"/>
              </a:buClr>
              <a:buSzPts val="1200"/>
              <a:buAutoNum type="romanLcParenBoth"/>
              <a:defRPr>
                <a:solidFill>
                  <a:srgbClr val="3F3F3F"/>
                </a:solidFill>
              </a:defRPr>
            </a:lvl5pPr>
            <a:lvl6pPr marL="2743200" lvl="5" indent="-317500" algn="l" rtl="0">
              <a:lnSpc>
                <a:spcPct val="90000"/>
              </a:lnSpc>
              <a:spcBef>
                <a:spcPts val="400"/>
              </a:spcBef>
              <a:spcAft>
                <a:spcPts val="0"/>
              </a:spcAft>
              <a:buClr>
                <a:schemeClr val="dk1"/>
              </a:buClr>
              <a:buSzPts val="1400"/>
              <a:buAutoNum type="arabicParenBoth"/>
              <a:defRPr/>
            </a:lvl6pPr>
            <a:lvl7pPr marL="3200400" lvl="6" indent="-317500" algn="l" rtl="0">
              <a:lnSpc>
                <a:spcPct val="90000"/>
              </a:lnSpc>
              <a:spcBef>
                <a:spcPts val="400"/>
              </a:spcBef>
              <a:spcAft>
                <a:spcPts val="0"/>
              </a:spcAft>
              <a:buClr>
                <a:schemeClr val="dk1"/>
              </a:buClr>
              <a:buSzPts val="1400"/>
              <a:buAutoNum type="alphaLcPeriod"/>
              <a:defRPr/>
            </a:lvl7pPr>
            <a:lvl8pPr marL="3657600" lvl="7" indent="-317500" algn="l" rtl="0">
              <a:lnSpc>
                <a:spcPct val="90000"/>
              </a:lnSpc>
              <a:spcBef>
                <a:spcPts val="400"/>
              </a:spcBef>
              <a:spcAft>
                <a:spcPts val="0"/>
              </a:spcAft>
              <a:buClr>
                <a:schemeClr val="dk1"/>
              </a:buClr>
              <a:buSzPts val="1400"/>
              <a:buAutoNum type="romanLcPeriod"/>
              <a:defRPr/>
            </a:lvl8pPr>
            <a:lvl9pPr marL="4114800" lvl="8" indent="-317500" algn="l" rtl="0">
              <a:lnSpc>
                <a:spcPct val="90000"/>
              </a:lnSpc>
              <a:spcBef>
                <a:spcPts val="400"/>
              </a:spcBef>
              <a:spcAft>
                <a:spcPts val="0"/>
              </a:spcAft>
              <a:buClr>
                <a:schemeClr val="dk1"/>
              </a:buClr>
              <a:buSzPts val="1400"/>
              <a:buAutoNum type="arabicPeriod"/>
              <a:defRPr/>
            </a:lvl9pPr>
          </a:lstStyle>
          <a:p>
            <a:endParaRPr/>
          </a:p>
        </p:txBody>
      </p:sp>
      <p:sp>
        <p:nvSpPr>
          <p:cNvPr id="54" name="Google Shape;54;p13"/>
          <p:cNvSpPr txBox="1">
            <a:spLocks noGrp="1"/>
          </p:cNvSpPr>
          <p:nvPr>
            <p:ph type="sldNum" idx="12"/>
          </p:nvPr>
        </p:nvSpPr>
        <p:spPr>
          <a:xfrm>
            <a:off x="8820000" y="4778513"/>
            <a:ext cx="324000" cy="324000"/>
          </a:xfrm>
          <a:prstGeom prst="rect">
            <a:avLst/>
          </a:prstGeom>
          <a:solidFill>
            <a:srgbClr val="3F3F3F"/>
          </a:solid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D2E6E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55" name="Google Shape;55;p13"/>
          <p:cNvSpPr/>
          <p:nvPr/>
        </p:nvSpPr>
        <p:spPr>
          <a:xfrm>
            <a:off x="7334714" y="4778513"/>
            <a:ext cx="1485000" cy="324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 name="Google Shape;56;p13"/>
          <p:cNvSpPr txBox="1">
            <a:spLocks noGrp="1"/>
          </p:cNvSpPr>
          <p:nvPr>
            <p:ph type="ftr" idx="11"/>
          </p:nvPr>
        </p:nvSpPr>
        <p:spPr>
          <a:xfrm>
            <a:off x="1412675" y="4831992"/>
            <a:ext cx="4248000" cy="221400"/>
          </a:xfrm>
          <a:prstGeom prst="rect">
            <a:avLst/>
          </a:prstGeom>
          <a:noFill/>
          <a:ln>
            <a:noFill/>
          </a:ln>
        </p:spPr>
        <p:txBody>
          <a:bodyPr spcFirstLastPara="1" wrap="square" lIns="68575" tIns="34275" rIns="68575" bIns="34275" anchor="t" anchorCtr="0">
            <a:spAutoFit/>
          </a:bodyPr>
          <a:lstStyle>
            <a:lvl1pPr lvl="0" algn="l" rtl="0">
              <a:lnSpc>
                <a:spcPct val="100000"/>
              </a:lnSpc>
              <a:spcBef>
                <a:spcPts val="0"/>
              </a:spcBef>
              <a:spcAft>
                <a:spcPts val="0"/>
              </a:spcAft>
              <a:buSzPts val="1100"/>
              <a:buNone/>
              <a:defRPr sz="8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2"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1041027" y="134892"/>
            <a:ext cx="7886700" cy="7104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59" name="Google Shape;59;p14"/>
          <p:cNvSpPr txBox="1">
            <a:spLocks noGrp="1"/>
          </p:cNvSpPr>
          <p:nvPr>
            <p:ph type="body" idx="1"/>
          </p:nvPr>
        </p:nvSpPr>
        <p:spPr>
          <a:xfrm>
            <a:off x="1041027" y="1036675"/>
            <a:ext cx="7886700" cy="36006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1041027" y="4771746"/>
            <a:ext cx="17952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2836190" y="4771746"/>
            <a:ext cx="43704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7206711" y="4771746"/>
            <a:ext cx="17211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63" name="Google Shape;63;p14"/>
          <p:cNvCxnSpPr/>
          <p:nvPr/>
        </p:nvCxnSpPr>
        <p:spPr>
          <a:xfrm>
            <a:off x="958783" y="963297"/>
            <a:ext cx="8103600" cy="0"/>
          </a:xfrm>
          <a:prstGeom prst="straightConnector1">
            <a:avLst/>
          </a:prstGeom>
          <a:noFill/>
          <a:ln w="9525" cap="flat" cmpd="sng">
            <a:solidFill>
              <a:srgbClr val="323F4F"/>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9841" y="273844"/>
            <a:ext cx="7886700" cy="994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30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629841" y="1260872"/>
            <a:ext cx="3868500" cy="618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800"/>
              </a:spcBef>
              <a:spcAft>
                <a:spcPts val="0"/>
              </a:spcAft>
              <a:buSzPts val="1500"/>
              <a:buNone/>
              <a:defRPr sz="1800" b="1"/>
            </a:lvl1pPr>
            <a:lvl2pPr marL="914400" lvl="1" indent="-228600" algn="l" rtl="0">
              <a:lnSpc>
                <a:spcPct val="90000"/>
              </a:lnSpc>
              <a:spcBef>
                <a:spcPts val="400"/>
              </a:spcBef>
              <a:spcAft>
                <a:spcPts val="0"/>
              </a:spcAft>
              <a:buSzPts val="1400"/>
              <a:buNone/>
              <a:defRPr sz="1500" b="1"/>
            </a:lvl2pPr>
            <a:lvl3pPr marL="1371600" lvl="2" indent="-228600" algn="l" rtl="0">
              <a:lnSpc>
                <a:spcPct val="90000"/>
              </a:lnSpc>
              <a:spcBef>
                <a:spcPts val="400"/>
              </a:spcBef>
              <a:spcAft>
                <a:spcPts val="0"/>
              </a:spcAft>
              <a:buSzPts val="12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SzPts val="1400"/>
              <a:buNone/>
              <a:defRPr sz="1200" b="1"/>
            </a:lvl6pPr>
            <a:lvl7pPr marL="3200400" lvl="6" indent="-228600" algn="l" rtl="0">
              <a:lnSpc>
                <a:spcPct val="90000"/>
              </a:lnSpc>
              <a:spcBef>
                <a:spcPts val="400"/>
              </a:spcBef>
              <a:spcAft>
                <a:spcPts val="0"/>
              </a:spcAft>
              <a:buSzPts val="1400"/>
              <a:buNone/>
              <a:defRPr sz="1200" b="1"/>
            </a:lvl7pPr>
            <a:lvl8pPr marL="3657600" lvl="7" indent="-228600" algn="l" rtl="0">
              <a:lnSpc>
                <a:spcPct val="90000"/>
              </a:lnSpc>
              <a:spcBef>
                <a:spcPts val="400"/>
              </a:spcBef>
              <a:spcAft>
                <a:spcPts val="0"/>
              </a:spcAft>
              <a:buSzPts val="1400"/>
              <a:buNone/>
              <a:defRPr sz="1200" b="1"/>
            </a:lvl8pPr>
            <a:lvl9pPr marL="4114800" lvl="8" indent="-228600" algn="l" rtl="0">
              <a:lnSpc>
                <a:spcPct val="90000"/>
              </a:lnSpc>
              <a:spcBef>
                <a:spcPts val="400"/>
              </a:spcBef>
              <a:spcAft>
                <a:spcPts val="0"/>
              </a:spcAft>
              <a:buSzPts val="1400"/>
              <a:buNone/>
              <a:defRPr sz="1200" b="1"/>
            </a:lvl9pPr>
          </a:lstStyle>
          <a:p>
            <a:endParaRPr/>
          </a:p>
        </p:txBody>
      </p:sp>
      <p:sp>
        <p:nvSpPr>
          <p:cNvPr id="67" name="Google Shape;67;p15"/>
          <p:cNvSpPr txBox="1">
            <a:spLocks noGrp="1"/>
          </p:cNvSpPr>
          <p:nvPr>
            <p:ph type="body" idx="2"/>
          </p:nvPr>
        </p:nvSpPr>
        <p:spPr>
          <a:xfrm>
            <a:off x="629841" y="1878806"/>
            <a:ext cx="3868500" cy="2763600"/>
          </a:xfrm>
          <a:prstGeom prst="rect">
            <a:avLst/>
          </a:prstGeom>
          <a:noFill/>
          <a:ln>
            <a:noFill/>
          </a:ln>
        </p:spPr>
        <p:txBody>
          <a:bodyPr spcFirstLastPara="1" wrap="square" lIns="0" tIns="0" rIns="0" bIns="0" anchor="t" anchorCtr="0">
            <a:noAutofit/>
          </a:bodyPr>
          <a:lstStyle>
            <a:lvl1pPr marL="457200" lvl="0" indent="-323850" algn="l" rtl="0">
              <a:lnSpc>
                <a:spcPct val="90000"/>
              </a:lnSpc>
              <a:spcBef>
                <a:spcPts val="800"/>
              </a:spcBef>
              <a:spcAft>
                <a:spcPts val="0"/>
              </a:spcAft>
              <a:buSzPts val="1500"/>
              <a:buChar char="●"/>
              <a:defRPr/>
            </a:lvl1pPr>
            <a:lvl2pPr marL="914400" lvl="1" indent="-317500" algn="l" rtl="0">
              <a:lnSpc>
                <a:spcPct val="90000"/>
              </a:lnSpc>
              <a:spcBef>
                <a:spcPts val="400"/>
              </a:spcBef>
              <a:spcAft>
                <a:spcPts val="0"/>
              </a:spcAft>
              <a:buSzPts val="1400"/>
              <a:buChar char="○"/>
              <a:defRPr/>
            </a:lvl2pPr>
            <a:lvl3pPr marL="1371600" lvl="2" indent="-304800" algn="l" rtl="0">
              <a:lnSpc>
                <a:spcPct val="90000"/>
              </a:lnSpc>
              <a:spcBef>
                <a:spcPts val="400"/>
              </a:spcBef>
              <a:spcAft>
                <a:spcPts val="0"/>
              </a:spcAft>
              <a:buSzPts val="1200"/>
              <a:buChar char="■"/>
              <a:defRPr/>
            </a:lvl3pPr>
            <a:lvl4pPr marL="1828800" lvl="3" indent="-304800" algn="l" rtl="0">
              <a:lnSpc>
                <a:spcPct val="90000"/>
              </a:lnSpc>
              <a:spcBef>
                <a:spcPts val="400"/>
              </a:spcBef>
              <a:spcAft>
                <a:spcPts val="0"/>
              </a:spcAft>
              <a:buSzPts val="1200"/>
              <a:buChar char="●"/>
              <a:defRPr/>
            </a:lvl4pPr>
            <a:lvl5pPr marL="2286000" lvl="4" indent="-304800" algn="l" rtl="0">
              <a:lnSpc>
                <a:spcPct val="90000"/>
              </a:lnSpc>
              <a:spcBef>
                <a:spcPts val="400"/>
              </a:spcBef>
              <a:spcAft>
                <a:spcPts val="0"/>
              </a:spcAft>
              <a:buSzPts val="12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68" name="Google Shape;68;p15"/>
          <p:cNvSpPr txBox="1">
            <a:spLocks noGrp="1"/>
          </p:cNvSpPr>
          <p:nvPr>
            <p:ph type="body" idx="3"/>
          </p:nvPr>
        </p:nvSpPr>
        <p:spPr>
          <a:xfrm>
            <a:off x="4629150" y="1260872"/>
            <a:ext cx="3887400" cy="6180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800"/>
              </a:spcBef>
              <a:spcAft>
                <a:spcPts val="0"/>
              </a:spcAft>
              <a:buSzPts val="1500"/>
              <a:buNone/>
              <a:defRPr sz="1800" b="1"/>
            </a:lvl1pPr>
            <a:lvl2pPr marL="914400" lvl="1" indent="-228600" algn="l" rtl="0">
              <a:lnSpc>
                <a:spcPct val="90000"/>
              </a:lnSpc>
              <a:spcBef>
                <a:spcPts val="400"/>
              </a:spcBef>
              <a:spcAft>
                <a:spcPts val="0"/>
              </a:spcAft>
              <a:buSzPts val="1400"/>
              <a:buNone/>
              <a:defRPr sz="1500" b="1"/>
            </a:lvl2pPr>
            <a:lvl3pPr marL="1371600" lvl="2" indent="-228600" algn="l" rtl="0">
              <a:lnSpc>
                <a:spcPct val="90000"/>
              </a:lnSpc>
              <a:spcBef>
                <a:spcPts val="400"/>
              </a:spcBef>
              <a:spcAft>
                <a:spcPts val="0"/>
              </a:spcAft>
              <a:buSzPts val="12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SzPts val="1400"/>
              <a:buNone/>
              <a:defRPr sz="1200" b="1"/>
            </a:lvl6pPr>
            <a:lvl7pPr marL="3200400" lvl="6" indent="-228600" algn="l" rtl="0">
              <a:lnSpc>
                <a:spcPct val="90000"/>
              </a:lnSpc>
              <a:spcBef>
                <a:spcPts val="400"/>
              </a:spcBef>
              <a:spcAft>
                <a:spcPts val="0"/>
              </a:spcAft>
              <a:buSzPts val="1400"/>
              <a:buNone/>
              <a:defRPr sz="1200" b="1"/>
            </a:lvl7pPr>
            <a:lvl8pPr marL="3657600" lvl="7" indent="-228600" algn="l" rtl="0">
              <a:lnSpc>
                <a:spcPct val="90000"/>
              </a:lnSpc>
              <a:spcBef>
                <a:spcPts val="400"/>
              </a:spcBef>
              <a:spcAft>
                <a:spcPts val="0"/>
              </a:spcAft>
              <a:buSzPts val="1400"/>
              <a:buNone/>
              <a:defRPr sz="1200" b="1"/>
            </a:lvl8pPr>
            <a:lvl9pPr marL="4114800" lvl="8" indent="-228600" algn="l" rtl="0">
              <a:lnSpc>
                <a:spcPct val="90000"/>
              </a:lnSpc>
              <a:spcBef>
                <a:spcPts val="400"/>
              </a:spcBef>
              <a:spcAft>
                <a:spcPts val="0"/>
              </a:spcAft>
              <a:buSzPts val="1400"/>
              <a:buNone/>
              <a:defRPr sz="1200" b="1"/>
            </a:lvl9pPr>
          </a:lstStyle>
          <a:p>
            <a:endParaRPr/>
          </a:p>
        </p:txBody>
      </p:sp>
      <p:sp>
        <p:nvSpPr>
          <p:cNvPr id="69" name="Google Shape;69;p15"/>
          <p:cNvSpPr txBox="1">
            <a:spLocks noGrp="1"/>
          </p:cNvSpPr>
          <p:nvPr>
            <p:ph type="body" idx="4"/>
          </p:nvPr>
        </p:nvSpPr>
        <p:spPr>
          <a:xfrm>
            <a:off x="4629150" y="1878806"/>
            <a:ext cx="3887400" cy="2763600"/>
          </a:xfrm>
          <a:prstGeom prst="rect">
            <a:avLst/>
          </a:prstGeom>
          <a:noFill/>
          <a:ln>
            <a:noFill/>
          </a:ln>
        </p:spPr>
        <p:txBody>
          <a:bodyPr spcFirstLastPara="1" wrap="square" lIns="0" tIns="0" rIns="0" bIns="0" anchor="t" anchorCtr="0">
            <a:noAutofit/>
          </a:bodyPr>
          <a:lstStyle>
            <a:lvl1pPr marL="457200" lvl="0" indent="-323850" algn="l" rtl="0">
              <a:lnSpc>
                <a:spcPct val="90000"/>
              </a:lnSpc>
              <a:spcBef>
                <a:spcPts val="800"/>
              </a:spcBef>
              <a:spcAft>
                <a:spcPts val="0"/>
              </a:spcAft>
              <a:buSzPts val="1500"/>
              <a:buChar char="●"/>
              <a:defRPr/>
            </a:lvl1pPr>
            <a:lvl2pPr marL="914400" lvl="1" indent="-317500" algn="l" rtl="0">
              <a:lnSpc>
                <a:spcPct val="90000"/>
              </a:lnSpc>
              <a:spcBef>
                <a:spcPts val="400"/>
              </a:spcBef>
              <a:spcAft>
                <a:spcPts val="0"/>
              </a:spcAft>
              <a:buSzPts val="1400"/>
              <a:buChar char="○"/>
              <a:defRPr/>
            </a:lvl2pPr>
            <a:lvl3pPr marL="1371600" lvl="2" indent="-304800" algn="l" rtl="0">
              <a:lnSpc>
                <a:spcPct val="90000"/>
              </a:lnSpc>
              <a:spcBef>
                <a:spcPts val="400"/>
              </a:spcBef>
              <a:spcAft>
                <a:spcPts val="0"/>
              </a:spcAft>
              <a:buSzPts val="1200"/>
              <a:buChar char="■"/>
              <a:defRPr/>
            </a:lvl3pPr>
            <a:lvl4pPr marL="1828800" lvl="3" indent="-304800" algn="l" rtl="0">
              <a:lnSpc>
                <a:spcPct val="90000"/>
              </a:lnSpc>
              <a:spcBef>
                <a:spcPts val="400"/>
              </a:spcBef>
              <a:spcAft>
                <a:spcPts val="0"/>
              </a:spcAft>
              <a:buSzPts val="1200"/>
              <a:buChar char="●"/>
              <a:defRPr/>
            </a:lvl4pPr>
            <a:lvl5pPr marL="2286000" lvl="4" indent="-304800" algn="l" rtl="0">
              <a:lnSpc>
                <a:spcPct val="90000"/>
              </a:lnSpc>
              <a:spcBef>
                <a:spcPts val="400"/>
              </a:spcBef>
              <a:spcAft>
                <a:spcPts val="0"/>
              </a:spcAft>
              <a:buSzPts val="12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70" name="Google Shape;70;p1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71" name="Google Shape;71;p15"/>
          <p:cNvSpPr txBox="1">
            <a:spLocks noGrp="1"/>
          </p:cNvSpPr>
          <p:nvPr>
            <p:ph type="ftr" idx="11"/>
          </p:nvPr>
        </p:nvSpPr>
        <p:spPr>
          <a:xfrm>
            <a:off x="1412675" y="4831992"/>
            <a:ext cx="4248000" cy="221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Char char="●"/>
              <a:defRPr sz="1100"/>
            </a:lvl1pPr>
            <a:lvl2pPr lvl="1" algn="l" rtl="0">
              <a:lnSpc>
                <a:spcPct val="100000"/>
              </a:lnSpc>
              <a:spcBef>
                <a:spcPts val="0"/>
              </a:spcBef>
              <a:spcAft>
                <a:spcPts val="0"/>
              </a:spcAft>
              <a:buSzPts val="1100"/>
              <a:buChar char="○"/>
              <a:defRPr sz="1100"/>
            </a:lvl2pPr>
            <a:lvl3pPr lvl="2" algn="l" rtl="0">
              <a:lnSpc>
                <a:spcPct val="100000"/>
              </a:lnSpc>
              <a:spcBef>
                <a:spcPts val="0"/>
              </a:spcBef>
              <a:spcAft>
                <a:spcPts val="0"/>
              </a:spcAft>
              <a:buSzPts val="1100"/>
              <a:buChar char="■"/>
              <a:defRPr sz="1100"/>
            </a:lvl3pPr>
            <a:lvl4pPr lvl="3" algn="l" rtl="0">
              <a:lnSpc>
                <a:spcPct val="100000"/>
              </a:lnSpc>
              <a:spcBef>
                <a:spcPts val="0"/>
              </a:spcBef>
              <a:spcAft>
                <a:spcPts val="0"/>
              </a:spcAft>
              <a:buSzPts val="1100"/>
              <a:buChar char="●"/>
              <a:defRPr sz="1100"/>
            </a:lvl4pPr>
            <a:lvl5pPr lvl="4" algn="l" rtl="0">
              <a:lnSpc>
                <a:spcPct val="100000"/>
              </a:lnSpc>
              <a:spcBef>
                <a:spcPts val="0"/>
              </a:spcBef>
              <a:spcAft>
                <a:spcPts val="0"/>
              </a:spcAft>
              <a:buSzPts val="1100"/>
              <a:buChar char="○"/>
              <a:defRPr sz="1100"/>
            </a:lvl5pPr>
            <a:lvl6pPr lvl="5" algn="l" rtl="0">
              <a:lnSpc>
                <a:spcPct val="100000"/>
              </a:lnSpc>
              <a:spcBef>
                <a:spcPts val="0"/>
              </a:spcBef>
              <a:spcAft>
                <a:spcPts val="0"/>
              </a:spcAft>
              <a:buSzPts val="1100"/>
              <a:buChar char="■"/>
              <a:defRPr sz="1100"/>
            </a:lvl6pPr>
            <a:lvl7pPr lvl="6" algn="l" rtl="0">
              <a:lnSpc>
                <a:spcPct val="100000"/>
              </a:lnSpc>
              <a:spcBef>
                <a:spcPts val="0"/>
              </a:spcBef>
              <a:spcAft>
                <a:spcPts val="0"/>
              </a:spcAft>
              <a:buSzPts val="1100"/>
              <a:buChar char="●"/>
              <a:defRPr sz="1100"/>
            </a:lvl7pPr>
            <a:lvl8pPr lvl="7" algn="l" rtl="0">
              <a:lnSpc>
                <a:spcPct val="100000"/>
              </a:lnSpc>
              <a:spcBef>
                <a:spcPts val="0"/>
              </a:spcBef>
              <a:spcAft>
                <a:spcPts val="0"/>
              </a:spcAft>
              <a:buSzPts val="1100"/>
              <a:buChar char="○"/>
              <a:defRPr sz="1100"/>
            </a:lvl8pPr>
            <a:lvl9pPr lvl="8" algn="l" rtl="0">
              <a:lnSpc>
                <a:spcPct val="100000"/>
              </a:lnSpc>
              <a:spcBef>
                <a:spcPts val="0"/>
              </a:spcBef>
              <a:spcAft>
                <a:spcPts val="0"/>
              </a:spcAft>
              <a:buSzPts val="1100"/>
              <a:buChar char="■"/>
              <a:defRPr sz="1100"/>
            </a:lvl9pPr>
          </a:lstStyle>
          <a:p>
            <a:endParaRPr/>
          </a:p>
        </p:txBody>
      </p:sp>
      <p:sp>
        <p:nvSpPr>
          <p:cNvPr id="72" name="Google Shape;72;p15"/>
          <p:cNvSpPr txBox="1">
            <a:spLocks noGrp="1"/>
          </p:cNvSpPr>
          <p:nvPr>
            <p:ph type="sldNum" idx="12"/>
          </p:nvPr>
        </p:nvSpPr>
        <p:spPr>
          <a:xfrm>
            <a:off x="8820000" y="4778513"/>
            <a:ext cx="324000" cy="324000"/>
          </a:xfrm>
          <a:prstGeom prst="rect">
            <a:avLst/>
          </a:prstGeom>
          <a:solidFill>
            <a:srgbClr val="3F3F3F"/>
          </a:solid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900"/>
              <a:buFont typeface="Arial"/>
              <a:buNone/>
              <a:defRPr/>
            </a:lvl1pPr>
            <a:lvl2pPr marL="0" marR="0" lvl="1" indent="0" algn="ctr" rtl="0">
              <a:lnSpc>
                <a:spcPct val="100000"/>
              </a:lnSpc>
              <a:spcBef>
                <a:spcPts val="0"/>
              </a:spcBef>
              <a:spcAft>
                <a:spcPts val="0"/>
              </a:spcAft>
              <a:buClr>
                <a:srgbClr val="000000"/>
              </a:buClr>
              <a:buSzPts val="900"/>
              <a:buFont typeface="Arial"/>
              <a:buNone/>
              <a:defRPr/>
            </a:lvl2pPr>
            <a:lvl3pPr marL="0" marR="0" lvl="2" indent="0" algn="ctr" rtl="0">
              <a:lnSpc>
                <a:spcPct val="100000"/>
              </a:lnSpc>
              <a:spcBef>
                <a:spcPts val="0"/>
              </a:spcBef>
              <a:spcAft>
                <a:spcPts val="0"/>
              </a:spcAft>
              <a:buClr>
                <a:srgbClr val="000000"/>
              </a:buClr>
              <a:buSzPts val="900"/>
              <a:buFont typeface="Arial"/>
              <a:buNone/>
              <a:defRPr/>
            </a:lvl3pPr>
            <a:lvl4pPr marL="0" marR="0" lvl="3" indent="0" algn="ctr" rtl="0">
              <a:lnSpc>
                <a:spcPct val="100000"/>
              </a:lnSpc>
              <a:spcBef>
                <a:spcPts val="0"/>
              </a:spcBef>
              <a:spcAft>
                <a:spcPts val="0"/>
              </a:spcAft>
              <a:buClr>
                <a:srgbClr val="000000"/>
              </a:buClr>
              <a:buSzPts val="900"/>
              <a:buFont typeface="Arial"/>
              <a:buNone/>
              <a:defRPr/>
            </a:lvl4pPr>
            <a:lvl5pPr marL="0" marR="0" lvl="4" indent="0" algn="ctr" rtl="0">
              <a:lnSpc>
                <a:spcPct val="100000"/>
              </a:lnSpc>
              <a:spcBef>
                <a:spcPts val="0"/>
              </a:spcBef>
              <a:spcAft>
                <a:spcPts val="0"/>
              </a:spcAft>
              <a:buClr>
                <a:srgbClr val="000000"/>
              </a:buClr>
              <a:buSzPts val="900"/>
              <a:buFont typeface="Arial"/>
              <a:buNone/>
              <a:defRPr/>
            </a:lvl5pPr>
            <a:lvl6pPr marL="0" marR="0" lvl="5" indent="0" algn="ctr" rtl="0">
              <a:lnSpc>
                <a:spcPct val="100000"/>
              </a:lnSpc>
              <a:spcBef>
                <a:spcPts val="0"/>
              </a:spcBef>
              <a:spcAft>
                <a:spcPts val="0"/>
              </a:spcAft>
              <a:buClr>
                <a:srgbClr val="000000"/>
              </a:buClr>
              <a:buSzPts val="900"/>
              <a:buFont typeface="Arial"/>
              <a:buNone/>
              <a:defRPr/>
            </a:lvl6pPr>
            <a:lvl7pPr marL="0" marR="0" lvl="6" indent="0" algn="ctr" rtl="0">
              <a:lnSpc>
                <a:spcPct val="100000"/>
              </a:lnSpc>
              <a:spcBef>
                <a:spcPts val="0"/>
              </a:spcBef>
              <a:spcAft>
                <a:spcPts val="0"/>
              </a:spcAft>
              <a:buClr>
                <a:srgbClr val="000000"/>
              </a:buClr>
              <a:buSzPts val="900"/>
              <a:buFont typeface="Arial"/>
              <a:buNone/>
              <a:defRPr/>
            </a:lvl7pPr>
            <a:lvl8pPr marL="0" marR="0" lvl="7" indent="0" algn="ctr" rtl="0">
              <a:lnSpc>
                <a:spcPct val="100000"/>
              </a:lnSpc>
              <a:spcBef>
                <a:spcPts val="0"/>
              </a:spcBef>
              <a:spcAft>
                <a:spcPts val="0"/>
              </a:spcAft>
              <a:buClr>
                <a:srgbClr val="000000"/>
              </a:buClr>
              <a:buSzPts val="900"/>
              <a:buFont typeface="Arial"/>
              <a:buNone/>
              <a:defRPr/>
            </a:lvl8pPr>
            <a:lvl9pPr marL="0" marR="0" lvl="8" indent="0" algn="ctr" rtl="0">
              <a:lnSpc>
                <a:spcPct val="100000"/>
              </a:lnSpc>
              <a:spcBef>
                <a:spcPts val="0"/>
              </a:spcBef>
              <a:spcAft>
                <a:spcPts val="0"/>
              </a:spcAft>
              <a:buClr>
                <a:srgbClr val="000000"/>
              </a:buClr>
              <a:buSzPts val="900"/>
              <a:buFont typeface="Arial"/>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hyperlink" Target="https://colette-project.eu/" TargetMode="External"/><Relationship Id="rId7" Type="http://schemas.openxmlformats.org/officeDocument/2006/relationships/image" Target="../media/image4.png"/><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omments" Target="../comments/comment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hyperlink" Target="http://bit.ly/3BzqNvC" TargetMode="Externa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hyperlink" Target="http://bit.ly/3YlFcVY" TargetMode="External"/><Relationship Id="rId10" Type="http://schemas.openxmlformats.org/officeDocument/2006/relationships/image" Target="../media/image34.png"/><Relationship Id="rId4" Type="http://schemas.openxmlformats.org/officeDocument/2006/relationships/hyperlink" Target="http://bit.ly/3FvIrln" TargetMode="Externa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hyperlink" Target="https://play.google.com/store/apps/details?id=de.autentek.colette&amp;gl=US" TargetMode="External"/><Relationship Id="rId4" Type="http://schemas.openxmlformats.org/officeDocument/2006/relationships/hyperlink" Target="https://testflight.apple.com/join/ACOrgXAr" TargetMode="Externa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comments" Target="../comments/comment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hyperlink" Target="https://sb-colette-portal.matismedia.eu/#/" TargetMode="Externa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sb-colette-portal.matismedia.eu/#/" TargetMode="Externa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s://docs.google.com/forms/d/e/1FAIpQLSeH-LULEwIxXC5PI57i8mhV8x7xiGR5vH-UNgQThQZwtsjyrA/viewform?usp=sf_lin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rnapps.oead.at/de/zertifizierungsverfahren/"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hyperlink" Target="https://digitaleschule.gv.at/gutesiegel-lernapp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ctrTitle"/>
          </p:nvPr>
        </p:nvSpPr>
        <p:spPr>
          <a:xfrm>
            <a:off x="273158" y="15454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Die </a:t>
            </a:r>
            <a:r>
              <a:rPr lang="en" dirty="0">
                <a:solidFill>
                  <a:schemeClr val="lt1"/>
                </a:solidFill>
              </a:rPr>
              <a:t>&lt;colette/&gt;</a:t>
            </a:r>
            <a:r>
              <a:rPr lang="en" dirty="0"/>
              <a:t>  App</a:t>
            </a:r>
            <a:endParaRPr dirty="0"/>
          </a:p>
        </p:txBody>
      </p:sp>
      <p:sp>
        <p:nvSpPr>
          <p:cNvPr id="105" name="Google Shape;105;p20"/>
          <p:cNvSpPr txBox="1">
            <a:spLocks noGrp="1"/>
          </p:cNvSpPr>
          <p:nvPr>
            <p:ph type="subTitle" idx="1"/>
          </p:nvPr>
        </p:nvSpPr>
        <p:spPr>
          <a:xfrm>
            <a:off x="273150" y="3598050"/>
            <a:ext cx="8520600" cy="7926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dirty="0"/>
              <a:t>Einführungs-Workshop für Lehrende (eEducation 2023/PH OÖ)</a:t>
            </a:r>
            <a:br>
              <a:rPr lang="en" dirty="0"/>
            </a:br>
            <a:r>
              <a:rPr lang="en" sz="1700" dirty="0">
                <a:solidFill>
                  <a:srgbClr val="CE0069"/>
                </a:solidFill>
                <a:highlight>
                  <a:srgbClr val="FFFFFF"/>
                </a:highlight>
                <a:latin typeface="Montserrat"/>
                <a:ea typeface="Montserrat"/>
                <a:cs typeface="Montserrat"/>
                <a:sym typeface="Montserrat"/>
              </a:rPr>
              <a:t>Computational Thinking Learning Environment for Teachers in Europe</a:t>
            </a:r>
            <a:endParaRPr sz="1700" dirty="0">
              <a:solidFill>
                <a:srgbClr val="CE0069"/>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dirty="0"/>
          </a:p>
          <a:p>
            <a:pPr marL="0" lvl="0" indent="0" algn="ctr" rtl="0">
              <a:spcBef>
                <a:spcPts val="0"/>
              </a:spcBef>
              <a:spcAft>
                <a:spcPts val="0"/>
              </a:spcAft>
              <a:buNone/>
            </a:pPr>
            <a:r>
              <a:rPr lang="en" sz="1100" u="sng" dirty="0">
                <a:solidFill>
                  <a:schemeClr val="hlink"/>
                </a:solidFill>
                <a:hlinkClick r:id="rId3"/>
              </a:rPr>
              <a:t>Computational Thinking Learning Environment for Teachers in Europe (colette-project.eu)</a:t>
            </a:r>
            <a:endParaRPr dirty="0"/>
          </a:p>
        </p:txBody>
      </p:sp>
      <p:pic>
        <p:nvPicPr>
          <p:cNvPr id="106" name="Google Shape;106;p20"/>
          <p:cNvPicPr preferRelativeResize="0"/>
          <p:nvPr/>
        </p:nvPicPr>
        <p:blipFill>
          <a:blip r:embed="rId4">
            <a:alphaModFix/>
          </a:blip>
          <a:stretch>
            <a:fillRect/>
          </a:stretch>
        </p:blipFill>
        <p:spPr>
          <a:xfrm>
            <a:off x="2745900" y="77299"/>
            <a:ext cx="4091976" cy="2547925"/>
          </a:xfrm>
          <a:prstGeom prst="rect">
            <a:avLst/>
          </a:prstGeom>
          <a:noFill/>
          <a:ln>
            <a:noFill/>
          </a:ln>
        </p:spPr>
      </p:pic>
      <p:pic>
        <p:nvPicPr>
          <p:cNvPr id="107" name="Google Shape;107;p20"/>
          <p:cNvPicPr preferRelativeResize="0"/>
          <p:nvPr/>
        </p:nvPicPr>
        <p:blipFill rotWithShape="1">
          <a:blip r:embed="rId5">
            <a:alphaModFix/>
          </a:blip>
          <a:srcRect l="9053" t="17589" r="10902" b="19163"/>
          <a:stretch/>
        </p:blipFill>
        <p:spPr>
          <a:xfrm>
            <a:off x="2745900" y="2666050"/>
            <a:ext cx="3353875" cy="881150"/>
          </a:xfrm>
          <a:prstGeom prst="rect">
            <a:avLst/>
          </a:prstGeom>
          <a:noFill/>
          <a:ln>
            <a:noFill/>
          </a:ln>
        </p:spPr>
      </p:pic>
      <p:pic>
        <p:nvPicPr>
          <p:cNvPr id="3" name="Picture 2">
            <a:extLst>
              <a:ext uri="{FF2B5EF4-FFF2-40B4-BE49-F238E27FC236}">
                <a16:creationId xmlns:a16="http://schemas.microsoft.com/office/drawing/2014/main" id="{9288E46D-ADD3-5781-420E-E8A2A3CF7BF4}"/>
              </a:ext>
            </a:extLst>
          </p:cNvPr>
          <p:cNvPicPr>
            <a:picLocks noChangeAspect="1"/>
          </p:cNvPicPr>
          <p:nvPr/>
        </p:nvPicPr>
        <p:blipFill>
          <a:blip r:embed="rId6"/>
          <a:stretch>
            <a:fillRect/>
          </a:stretch>
        </p:blipFill>
        <p:spPr>
          <a:xfrm>
            <a:off x="285974" y="59526"/>
            <a:ext cx="1705213" cy="1571844"/>
          </a:xfrm>
          <a:prstGeom prst="rect">
            <a:avLst/>
          </a:prstGeom>
        </p:spPr>
      </p:pic>
      <p:pic>
        <p:nvPicPr>
          <p:cNvPr id="5" name="Picture 4">
            <a:extLst>
              <a:ext uri="{FF2B5EF4-FFF2-40B4-BE49-F238E27FC236}">
                <a16:creationId xmlns:a16="http://schemas.microsoft.com/office/drawing/2014/main" id="{84039DC9-DE8D-5C90-9469-D01A15EFA7EA}"/>
              </a:ext>
            </a:extLst>
          </p:cNvPr>
          <p:cNvPicPr>
            <a:picLocks noChangeAspect="1"/>
          </p:cNvPicPr>
          <p:nvPr/>
        </p:nvPicPr>
        <p:blipFill>
          <a:blip r:embed="rId7"/>
          <a:stretch>
            <a:fillRect/>
          </a:stretch>
        </p:blipFill>
        <p:spPr>
          <a:xfrm>
            <a:off x="390764" y="1827617"/>
            <a:ext cx="1600423" cy="400106"/>
          </a:xfrm>
          <a:prstGeom prst="rect">
            <a:avLst/>
          </a:prstGeom>
        </p:spPr>
      </p:pic>
      <p:pic>
        <p:nvPicPr>
          <p:cNvPr id="6" name="Google Shape;138;p23">
            <a:extLst>
              <a:ext uri="{FF2B5EF4-FFF2-40B4-BE49-F238E27FC236}">
                <a16:creationId xmlns:a16="http://schemas.microsoft.com/office/drawing/2014/main" id="{8B2AADBD-AAE3-A9FF-E2EB-29ECD506FFE2}"/>
              </a:ext>
            </a:extLst>
          </p:cNvPr>
          <p:cNvPicPr preferRelativeResize="0"/>
          <p:nvPr/>
        </p:nvPicPr>
        <p:blipFill>
          <a:blip r:embed="rId8">
            <a:alphaModFix/>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7527232" y="77299"/>
            <a:ext cx="1496311" cy="1846051"/>
          </a:xfrm>
          <a:prstGeom prst="rect">
            <a:avLst/>
          </a:prstGeom>
          <a:noFill/>
          <a:ln>
            <a:noFill/>
          </a:ln>
        </p:spPr>
      </p:pic>
      <p:pic>
        <p:nvPicPr>
          <p:cNvPr id="7" name="Google Shape;131;p23">
            <a:extLst>
              <a:ext uri="{FF2B5EF4-FFF2-40B4-BE49-F238E27FC236}">
                <a16:creationId xmlns:a16="http://schemas.microsoft.com/office/drawing/2014/main" id="{4A05E19B-A8ED-365C-4E54-6582353FD38D}"/>
              </a:ext>
            </a:extLst>
          </p:cNvPr>
          <p:cNvPicPr preferRelativeResize="0"/>
          <p:nvPr/>
        </p:nvPicPr>
        <p:blipFill>
          <a:blip r:embed="rId10">
            <a:alphaModFix/>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7468352" y="3450214"/>
            <a:ext cx="1614069" cy="1651602"/>
          </a:xfrm>
          <a:prstGeom prst="rect">
            <a:avLst/>
          </a:prstGeom>
          <a:noFill/>
          <a:ln>
            <a:noFill/>
          </a:ln>
        </p:spPr>
      </p:pic>
      <p:pic>
        <p:nvPicPr>
          <p:cNvPr id="1026" name="Picture 2" descr="Bildergebnis für jku cool lab">
            <a:extLst>
              <a:ext uri="{FF2B5EF4-FFF2-40B4-BE49-F238E27FC236}">
                <a16:creationId xmlns:a16="http://schemas.microsoft.com/office/drawing/2014/main" id="{1D89AECE-0C6A-4310-CB92-3C0034AEC8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2589" y="2357588"/>
            <a:ext cx="1299297" cy="6178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EB7668-61AF-17ED-F94C-CB527AEF0252}"/>
              </a:ext>
            </a:extLst>
          </p:cNvPr>
          <p:cNvPicPr>
            <a:picLocks noChangeAspect="1"/>
          </p:cNvPicPr>
          <p:nvPr/>
        </p:nvPicPr>
        <p:blipFill>
          <a:blip r:embed="rId13"/>
          <a:stretch>
            <a:fillRect/>
          </a:stretch>
        </p:blipFill>
        <p:spPr>
          <a:xfrm>
            <a:off x="175022" y="3225730"/>
            <a:ext cx="1434133" cy="1840471"/>
          </a:xfrm>
          <a:prstGeom prst="rect">
            <a:avLst/>
          </a:prstGeom>
        </p:spPr>
      </p:pic>
      <p:sp>
        <p:nvSpPr>
          <p:cNvPr id="10" name="TextBox 9">
            <a:extLst>
              <a:ext uri="{FF2B5EF4-FFF2-40B4-BE49-F238E27FC236}">
                <a16:creationId xmlns:a16="http://schemas.microsoft.com/office/drawing/2014/main" id="{282EEED7-30F7-0F41-C676-F1E2B3364D66}"/>
              </a:ext>
            </a:extLst>
          </p:cNvPr>
          <p:cNvSpPr txBox="1"/>
          <p:nvPr/>
        </p:nvSpPr>
        <p:spPr>
          <a:xfrm>
            <a:off x="285974" y="2975409"/>
            <a:ext cx="1099481" cy="369332"/>
          </a:xfrm>
          <a:prstGeom prst="rect">
            <a:avLst/>
          </a:prstGeom>
          <a:noFill/>
        </p:spPr>
        <p:txBody>
          <a:bodyPr wrap="square" rtlCol="0">
            <a:spAutoFit/>
          </a:bodyPr>
          <a:lstStyle/>
          <a:p>
            <a:pPr algn="ctr"/>
            <a:r>
              <a:rPr lang="de-DE" sz="900" dirty="0"/>
              <a:t>Infos über das JKU COOL Lab</a:t>
            </a:r>
          </a:p>
        </p:txBody>
      </p:sp>
      <p:sp>
        <p:nvSpPr>
          <p:cNvPr id="11" name="TextBox 10">
            <a:extLst>
              <a:ext uri="{FF2B5EF4-FFF2-40B4-BE49-F238E27FC236}">
                <a16:creationId xmlns:a16="http://schemas.microsoft.com/office/drawing/2014/main" id="{8A5C38E7-36F1-D9E4-99E8-D39019D29351}"/>
              </a:ext>
            </a:extLst>
          </p:cNvPr>
          <p:cNvSpPr txBox="1"/>
          <p:nvPr/>
        </p:nvSpPr>
        <p:spPr>
          <a:xfrm>
            <a:off x="7527232" y="2008909"/>
            <a:ext cx="1496311" cy="246221"/>
          </a:xfrm>
          <a:prstGeom prst="rect">
            <a:avLst/>
          </a:prstGeom>
          <a:noFill/>
        </p:spPr>
        <p:txBody>
          <a:bodyPr wrap="square" rtlCol="0">
            <a:spAutoFit/>
          </a:bodyPr>
          <a:lstStyle/>
          <a:p>
            <a:pPr algn="ctr"/>
            <a:r>
              <a:rPr lang="de-DE" sz="1000" dirty="0"/>
              <a:t>David Hornsby</a:t>
            </a:r>
          </a:p>
        </p:txBody>
      </p:sp>
      <p:sp>
        <p:nvSpPr>
          <p:cNvPr id="12" name="TextBox 11">
            <a:extLst>
              <a:ext uri="{FF2B5EF4-FFF2-40B4-BE49-F238E27FC236}">
                <a16:creationId xmlns:a16="http://schemas.microsoft.com/office/drawing/2014/main" id="{F0001395-E8CD-8B4E-DAB0-0C510F5B42F7}"/>
              </a:ext>
            </a:extLst>
          </p:cNvPr>
          <p:cNvSpPr txBox="1"/>
          <p:nvPr/>
        </p:nvSpPr>
        <p:spPr>
          <a:xfrm>
            <a:off x="7586110" y="3165669"/>
            <a:ext cx="1496311" cy="246221"/>
          </a:xfrm>
          <a:prstGeom prst="rect">
            <a:avLst/>
          </a:prstGeom>
          <a:noFill/>
        </p:spPr>
        <p:txBody>
          <a:bodyPr wrap="square" rtlCol="0">
            <a:spAutoFit/>
          </a:bodyPr>
          <a:lstStyle/>
          <a:p>
            <a:pPr algn="ctr"/>
            <a:r>
              <a:rPr lang="de-DE" sz="1000" dirty="0"/>
              <a:t>Eva Schmidthaler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n" sz="2500" b="1"/>
              <a:t>Draw o Bot</a:t>
            </a:r>
            <a:endParaRPr sz="2500" b="1"/>
          </a:p>
        </p:txBody>
      </p:sp>
      <p:sp>
        <p:nvSpPr>
          <p:cNvPr id="296" name="Google Shape;296;p45"/>
          <p:cNvSpPr txBox="1">
            <a:spLocks noGrp="1"/>
          </p:cNvSpPr>
          <p:nvPr>
            <p:ph type="body" idx="1"/>
          </p:nvPr>
        </p:nvSpPr>
        <p:spPr>
          <a:xfrm>
            <a:off x="311700" y="1144350"/>
            <a:ext cx="4426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CT: Algorithmic thinking, decomposition, abstraction, generalisation</a:t>
            </a:r>
            <a:endParaRPr/>
          </a:p>
          <a:p>
            <a:pPr marL="0" lvl="0" indent="0" algn="l" rtl="0">
              <a:spcBef>
                <a:spcPts val="1200"/>
              </a:spcBef>
              <a:spcAft>
                <a:spcPts val="0"/>
              </a:spcAft>
              <a:buNone/>
            </a:pPr>
            <a:r>
              <a:rPr lang="en"/>
              <a:t>Szenarien und Beispiele: </a:t>
            </a:r>
            <a:endParaRPr/>
          </a:p>
          <a:p>
            <a:pPr marL="457200" lvl="0" indent="-342900" algn="l" rtl="0">
              <a:spcBef>
                <a:spcPts val="1200"/>
              </a:spcBef>
              <a:spcAft>
                <a:spcPts val="0"/>
              </a:spcAft>
              <a:buSzPts val="1800"/>
              <a:buChar char="●"/>
            </a:pPr>
            <a:r>
              <a:rPr lang="en"/>
              <a:t>Zeichne ein Quadrat, Geometrische Formen (Informatik, DDGB, M)</a:t>
            </a:r>
            <a:endParaRPr/>
          </a:p>
          <a:p>
            <a:pPr marL="457200" lvl="0" indent="-342900" algn="l" rtl="0">
              <a:spcBef>
                <a:spcPts val="0"/>
              </a:spcBef>
              <a:spcAft>
                <a:spcPts val="0"/>
              </a:spcAft>
              <a:buSzPts val="1800"/>
              <a:buChar char="●"/>
            </a:pPr>
            <a:r>
              <a:rPr lang="en"/>
              <a:t>Zeichne eine Blume, Pflanze, Lebewesen und bemale sie (Kunst)</a:t>
            </a:r>
            <a:endParaRPr/>
          </a:p>
          <a:p>
            <a:pPr marL="457200" lvl="0" indent="-342900" algn="l" rtl="0">
              <a:spcBef>
                <a:spcPts val="0"/>
              </a:spcBef>
              <a:spcAft>
                <a:spcPts val="0"/>
              </a:spcAft>
              <a:buSzPts val="1800"/>
              <a:buChar char="●"/>
            </a:pPr>
            <a:r>
              <a:rPr lang="en"/>
              <a:t>Zeichne eine Flagge (Geographie) </a:t>
            </a:r>
            <a:endParaRPr/>
          </a:p>
        </p:txBody>
      </p:sp>
      <p:pic>
        <p:nvPicPr>
          <p:cNvPr id="297" name="Google Shape;297;p45"/>
          <p:cNvPicPr preferRelativeResize="0"/>
          <p:nvPr/>
        </p:nvPicPr>
        <p:blipFill>
          <a:blip r:embed="rId3">
            <a:alphaModFix/>
          </a:blip>
          <a:stretch>
            <a:fillRect/>
          </a:stretch>
        </p:blipFill>
        <p:spPr>
          <a:xfrm>
            <a:off x="5956925" y="0"/>
            <a:ext cx="3187075" cy="3729676"/>
          </a:xfrm>
          <a:prstGeom prst="rect">
            <a:avLst/>
          </a:prstGeom>
          <a:noFill/>
          <a:ln>
            <a:noFill/>
          </a:ln>
        </p:spPr>
      </p:pic>
      <p:pic>
        <p:nvPicPr>
          <p:cNvPr id="299" name="Google Shape;299;p45"/>
          <p:cNvPicPr preferRelativeResize="0"/>
          <p:nvPr/>
        </p:nvPicPr>
        <p:blipFill>
          <a:blip r:embed="rId4">
            <a:alphaModFix/>
          </a:blip>
          <a:stretch>
            <a:fillRect/>
          </a:stretch>
        </p:blipFill>
        <p:spPr>
          <a:xfrm>
            <a:off x="4916170" y="3315170"/>
            <a:ext cx="1408650" cy="152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Unsere heutige Agenda</a:t>
            </a:r>
            <a:endParaRPr b="1"/>
          </a:p>
        </p:txBody>
      </p:sp>
      <p:pic>
        <p:nvPicPr>
          <p:cNvPr id="201" name="Google Shape;201;p29"/>
          <p:cNvPicPr preferRelativeResize="0"/>
          <p:nvPr/>
        </p:nvPicPr>
        <p:blipFill>
          <a:blip r:embed="rId3">
            <a:alphaModFix/>
          </a:blip>
          <a:stretch>
            <a:fillRect/>
          </a:stretch>
        </p:blipFill>
        <p:spPr>
          <a:xfrm>
            <a:off x="2410525" y="1017725"/>
            <a:ext cx="5597884" cy="3820975"/>
          </a:xfrm>
          <a:prstGeom prst="rect">
            <a:avLst/>
          </a:prstGeom>
          <a:noFill/>
          <a:ln>
            <a:noFill/>
          </a:ln>
        </p:spPr>
      </p:pic>
      <p:sp>
        <p:nvSpPr>
          <p:cNvPr id="202" name="Google Shape;202;p29"/>
          <p:cNvSpPr txBox="1"/>
          <p:nvPr/>
        </p:nvSpPr>
        <p:spPr>
          <a:xfrm>
            <a:off x="1990500" y="1803750"/>
            <a:ext cx="102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Aufwärm-</a:t>
            </a:r>
            <a:br>
              <a:rPr lang="en">
                <a:solidFill>
                  <a:schemeClr val="dk2"/>
                </a:solidFill>
              </a:rPr>
            </a:br>
            <a:r>
              <a:rPr lang="en">
                <a:solidFill>
                  <a:schemeClr val="dk2"/>
                </a:solidFill>
              </a:rPr>
              <a:t>Übung</a:t>
            </a:r>
            <a:endParaRPr>
              <a:solidFill>
                <a:schemeClr val="dk2"/>
              </a:solidFill>
            </a:endParaRPr>
          </a:p>
        </p:txBody>
      </p:sp>
      <p:sp>
        <p:nvSpPr>
          <p:cNvPr id="203" name="Google Shape;203;p29"/>
          <p:cNvSpPr txBox="1"/>
          <p:nvPr/>
        </p:nvSpPr>
        <p:spPr>
          <a:xfrm>
            <a:off x="6663774" y="913475"/>
            <a:ext cx="2168525"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Im Webportal für Lehrende registrieren und App ausprobieren</a:t>
            </a:r>
            <a:endParaRPr dirty="0">
              <a:solidFill>
                <a:schemeClr val="dk2"/>
              </a:solidFill>
            </a:endParaRPr>
          </a:p>
        </p:txBody>
      </p:sp>
      <p:sp>
        <p:nvSpPr>
          <p:cNvPr id="204" name="Google Shape;204;p29"/>
          <p:cNvSpPr txBox="1"/>
          <p:nvPr/>
        </p:nvSpPr>
        <p:spPr>
          <a:xfrm>
            <a:off x="3522863" y="4527900"/>
            <a:ext cx="3373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&lt;colette/&gt; Diskussion </a:t>
            </a:r>
            <a:endParaRPr dirty="0">
              <a:solidFill>
                <a:schemeClr val="dk2"/>
              </a:solidFill>
            </a:endParaRPr>
          </a:p>
          <a:p>
            <a:pPr marL="0" lvl="0" indent="0" algn="l" rtl="0">
              <a:spcBef>
                <a:spcPts val="0"/>
              </a:spcBef>
              <a:spcAft>
                <a:spcPts val="0"/>
              </a:spcAft>
              <a:buNone/>
            </a:pPr>
            <a:r>
              <a:rPr lang="en" dirty="0">
                <a:solidFill>
                  <a:schemeClr val="dk2"/>
                </a:solidFill>
              </a:rPr>
              <a:t>Fragen &amp; Antworten</a:t>
            </a:r>
            <a:endParaRPr dirty="0">
              <a:solidFill>
                <a:schemeClr val="dk2"/>
              </a:solidFill>
            </a:endParaRPr>
          </a:p>
        </p:txBody>
      </p:sp>
      <p:sp>
        <p:nvSpPr>
          <p:cNvPr id="205" name="Google Shape;205;p29"/>
          <p:cNvSpPr txBox="1"/>
          <p:nvPr/>
        </p:nvSpPr>
        <p:spPr>
          <a:xfrm>
            <a:off x="7025275" y="4426100"/>
            <a:ext cx="1965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Evaluation</a:t>
            </a:r>
            <a:endParaRPr dirty="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2868750" y="0"/>
            <a:ext cx="34065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800" b="1" dirty="0"/>
              <a:t>Aufwärmübung!</a:t>
            </a:r>
            <a:endParaRPr b="1" dirty="0"/>
          </a:p>
        </p:txBody>
      </p:sp>
      <p:pic>
        <p:nvPicPr>
          <p:cNvPr id="155" name="Google Shape;155;p24"/>
          <p:cNvPicPr preferRelativeResize="0"/>
          <p:nvPr/>
        </p:nvPicPr>
        <p:blipFill>
          <a:blip r:embed="rId3">
            <a:alphaModFix/>
          </a:blip>
          <a:stretch>
            <a:fillRect/>
          </a:stretch>
        </p:blipFill>
        <p:spPr>
          <a:xfrm>
            <a:off x="637518" y="662045"/>
            <a:ext cx="7718462" cy="4481455"/>
          </a:xfrm>
          <a:prstGeom prst="rect">
            <a:avLst/>
          </a:prstGeom>
          <a:noFill/>
          <a:ln>
            <a:noFill/>
          </a:ln>
        </p:spPr>
      </p:pic>
      <p:pic>
        <p:nvPicPr>
          <p:cNvPr id="157" name="Google Shape;157;p24"/>
          <p:cNvPicPr preferRelativeResize="0"/>
          <p:nvPr/>
        </p:nvPicPr>
        <p:blipFill>
          <a:blip r:embed="rId4">
            <a:alphaModFix/>
          </a:blip>
          <a:stretch>
            <a:fillRect/>
          </a:stretch>
        </p:blipFill>
        <p:spPr>
          <a:xfrm>
            <a:off x="3745449" y="1032909"/>
            <a:ext cx="751300" cy="1131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p:cNvPicPr preferRelativeResize="0"/>
          <p:nvPr/>
        </p:nvPicPr>
        <p:blipFill>
          <a:blip r:embed="rId3">
            <a:alphaModFix/>
          </a:blip>
          <a:stretch>
            <a:fillRect/>
          </a:stretch>
        </p:blipFill>
        <p:spPr>
          <a:xfrm>
            <a:off x="836452" y="288925"/>
            <a:ext cx="7471096" cy="5143500"/>
          </a:xfrm>
          <a:prstGeom prst="rect">
            <a:avLst/>
          </a:prstGeom>
          <a:noFill/>
          <a:ln>
            <a:noFill/>
          </a:ln>
        </p:spPr>
      </p:pic>
      <p:pic>
        <p:nvPicPr>
          <p:cNvPr id="217" name="Google Shape;217;p31"/>
          <p:cNvPicPr preferRelativeResize="0"/>
          <p:nvPr/>
        </p:nvPicPr>
        <p:blipFill>
          <a:blip r:embed="rId4">
            <a:alphaModFix/>
          </a:blip>
          <a:stretch>
            <a:fillRect/>
          </a:stretch>
        </p:blipFill>
        <p:spPr>
          <a:xfrm>
            <a:off x="6598626" y="3219450"/>
            <a:ext cx="1338324" cy="1790698"/>
          </a:xfrm>
          <a:prstGeom prst="rect">
            <a:avLst/>
          </a:prstGeom>
          <a:noFill/>
          <a:ln>
            <a:noFill/>
          </a:ln>
        </p:spPr>
      </p:pic>
      <p:pic>
        <p:nvPicPr>
          <p:cNvPr id="218" name="Google Shape;218;p31"/>
          <p:cNvPicPr preferRelativeResize="0"/>
          <p:nvPr/>
        </p:nvPicPr>
        <p:blipFill>
          <a:blip r:embed="rId5">
            <a:alphaModFix/>
          </a:blip>
          <a:stretch>
            <a:fillRect/>
          </a:stretch>
        </p:blipFill>
        <p:spPr>
          <a:xfrm>
            <a:off x="4255925" y="3785436"/>
            <a:ext cx="1240799" cy="1224715"/>
          </a:xfrm>
          <a:prstGeom prst="rect">
            <a:avLst/>
          </a:prstGeom>
          <a:noFill/>
          <a:ln>
            <a:noFill/>
          </a:ln>
        </p:spPr>
      </p:pic>
      <p:pic>
        <p:nvPicPr>
          <p:cNvPr id="219" name="Google Shape;219;p31"/>
          <p:cNvPicPr preferRelativeResize="0"/>
          <p:nvPr/>
        </p:nvPicPr>
        <p:blipFill>
          <a:blip r:embed="rId6">
            <a:alphaModFix/>
          </a:blip>
          <a:stretch>
            <a:fillRect/>
          </a:stretch>
        </p:blipFill>
        <p:spPr>
          <a:xfrm>
            <a:off x="1814675" y="3808452"/>
            <a:ext cx="1240799" cy="120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Die AR-Funktion</a:t>
            </a:r>
            <a:endParaRPr b="1"/>
          </a:p>
        </p:txBody>
      </p:sp>
      <p:sp>
        <p:nvSpPr>
          <p:cNvPr id="163" name="Google Shape;16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Holen Sie Ihren ausgedrucken AR-Marker</a:t>
            </a:r>
            <a:endParaRPr/>
          </a:p>
          <a:p>
            <a:pPr marL="457200" lvl="0" indent="-342900" algn="l" rtl="0">
              <a:spcBef>
                <a:spcPts val="0"/>
              </a:spcBef>
              <a:spcAft>
                <a:spcPts val="0"/>
              </a:spcAft>
              <a:buSzPts val="1800"/>
              <a:buAutoNum type="arabicPeriod"/>
            </a:pPr>
            <a:r>
              <a:rPr lang="en"/>
              <a:t>Klicken Sie “</a:t>
            </a:r>
            <a:r>
              <a:rPr lang="en" i="1"/>
              <a:t>Take a look</a:t>
            </a:r>
            <a:r>
              <a:rPr lang="en"/>
              <a:t>”</a:t>
            </a:r>
            <a:endParaRPr/>
          </a:p>
          <a:p>
            <a:pPr marL="457200" lvl="0" indent="-342900" algn="l" rtl="0">
              <a:spcBef>
                <a:spcPts val="0"/>
              </a:spcBef>
              <a:spcAft>
                <a:spcPts val="0"/>
              </a:spcAft>
              <a:buSzPts val="1800"/>
              <a:buAutoNum type="arabicPeriod"/>
            </a:pPr>
            <a:r>
              <a:rPr lang="en"/>
              <a:t>Akzeptieren Sie den Zugriff auf die Kamera</a:t>
            </a:r>
            <a:endParaRPr/>
          </a:p>
          <a:p>
            <a:pPr marL="457200" lvl="0" indent="-342900" algn="l" rtl="0">
              <a:spcBef>
                <a:spcPts val="0"/>
              </a:spcBef>
              <a:spcAft>
                <a:spcPts val="0"/>
              </a:spcAft>
              <a:buSzPts val="1800"/>
              <a:buAutoNum type="arabicPeriod"/>
            </a:pPr>
            <a:r>
              <a:rPr lang="en"/>
              <a:t>Richten Sie die Kamera auf den CT-Marker</a:t>
            </a:r>
            <a:endParaRPr/>
          </a:p>
          <a:p>
            <a:pPr marL="457200" lvl="0" indent="-342900" algn="l" rtl="0">
              <a:spcBef>
                <a:spcPts val="0"/>
              </a:spcBef>
              <a:spcAft>
                <a:spcPts val="0"/>
              </a:spcAft>
              <a:buSzPts val="1800"/>
              <a:buAutoNum type="arabicPeriod"/>
            </a:pPr>
            <a:r>
              <a:rPr lang="en"/>
              <a:t>Kontrollieren Sie Ihre Lösung in AR</a:t>
            </a:r>
            <a:endParaRPr/>
          </a:p>
        </p:txBody>
      </p:sp>
      <p:pic>
        <p:nvPicPr>
          <p:cNvPr id="164" name="Google Shape;164;p25"/>
          <p:cNvPicPr preferRelativeResize="0"/>
          <p:nvPr/>
        </p:nvPicPr>
        <p:blipFill rotWithShape="1">
          <a:blip r:embed="rId3">
            <a:alphaModFix/>
          </a:blip>
          <a:srcRect b="15045"/>
          <a:stretch/>
        </p:blipFill>
        <p:spPr>
          <a:xfrm>
            <a:off x="6403425" y="445023"/>
            <a:ext cx="2428875" cy="2435750"/>
          </a:xfrm>
          <a:prstGeom prst="rect">
            <a:avLst/>
          </a:prstGeom>
          <a:noFill/>
          <a:ln>
            <a:noFill/>
          </a:ln>
        </p:spPr>
      </p:pic>
      <p:sp>
        <p:nvSpPr>
          <p:cNvPr id="165" name="Google Shape;165;p25"/>
          <p:cNvSpPr/>
          <p:nvPr/>
        </p:nvSpPr>
        <p:spPr>
          <a:xfrm>
            <a:off x="5207400" y="1277900"/>
            <a:ext cx="1245900" cy="20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25"/>
          <p:cNvPicPr preferRelativeResize="0"/>
          <p:nvPr/>
        </p:nvPicPr>
        <p:blipFill rotWithShape="1">
          <a:blip r:embed="rId4">
            <a:alphaModFix/>
          </a:blip>
          <a:srcRect/>
          <a:stretch/>
        </p:blipFill>
        <p:spPr>
          <a:xfrm>
            <a:off x="4305477" y="2931375"/>
            <a:ext cx="2315575" cy="2024425"/>
          </a:xfrm>
          <a:prstGeom prst="rect">
            <a:avLst/>
          </a:prstGeom>
          <a:noFill/>
          <a:ln>
            <a:noFill/>
          </a:ln>
        </p:spPr>
      </p:pic>
      <p:pic>
        <p:nvPicPr>
          <p:cNvPr id="167" name="Google Shape;167;p25"/>
          <p:cNvPicPr preferRelativeResize="0"/>
          <p:nvPr/>
        </p:nvPicPr>
        <p:blipFill>
          <a:blip r:embed="rId5">
            <a:alphaModFix/>
          </a:blip>
          <a:stretch>
            <a:fillRect/>
          </a:stretch>
        </p:blipFill>
        <p:spPr>
          <a:xfrm>
            <a:off x="557000" y="3028186"/>
            <a:ext cx="2940249" cy="183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2868750" y="0"/>
            <a:ext cx="34065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800" b="1" dirty="0"/>
              <a:t>Aufwärmübung!</a:t>
            </a:r>
            <a:endParaRPr b="1" dirty="0"/>
          </a:p>
        </p:txBody>
      </p:sp>
      <p:pic>
        <p:nvPicPr>
          <p:cNvPr id="149" name="Google Shape;149;p24"/>
          <p:cNvPicPr preferRelativeResize="0">
            <a:picLocks noChangeAspect="1"/>
          </p:cNvPicPr>
          <p:nvPr/>
        </p:nvPicPr>
        <p:blipFill>
          <a:blip r:embed="rId3">
            <a:alphaModFix/>
          </a:blip>
          <a:stretch>
            <a:fillRect/>
          </a:stretch>
        </p:blipFill>
        <p:spPr>
          <a:xfrm>
            <a:off x="6202958" y="120037"/>
            <a:ext cx="1656883" cy="1800000"/>
          </a:xfrm>
          <a:prstGeom prst="rect">
            <a:avLst/>
          </a:prstGeom>
          <a:noFill/>
          <a:ln>
            <a:noFill/>
          </a:ln>
        </p:spPr>
      </p:pic>
      <p:sp>
        <p:nvSpPr>
          <p:cNvPr id="150" name="Google Shape;150;p24"/>
          <p:cNvSpPr txBox="1"/>
          <p:nvPr/>
        </p:nvSpPr>
        <p:spPr>
          <a:xfrm>
            <a:off x="3072000" y="985750"/>
            <a:ext cx="39594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100"/>
              </a:spcBef>
              <a:spcAft>
                <a:spcPts val="1100"/>
              </a:spcAft>
              <a:buNone/>
            </a:pPr>
            <a:r>
              <a:rPr lang="en" b="1" dirty="0">
                <a:solidFill>
                  <a:schemeClr val="dk1"/>
                </a:solidFill>
              </a:rPr>
              <a:t>Task 1</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 </a:t>
            </a:r>
            <a:r>
              <a:rPr lang="en" u="sng" dirty="0">
                <a:solidFill>
                  <a:schemeClr val="hlink"/>
                </a:solidFill>
                <a:hlinkClick r:id="rId4"/>
              </a:rPr>
              <a:t>bit.ly/3FvIrln</a:t>
            </a:r>
            <a:endParaRPr u="sng" dirty="0">
              <a:solidFill>
                <a:schemeClr val="hlink"/>
              </a:solidFill>
            </a:endParaRPr>
          </a:p>
        </p:txBody>
      </p:sp>
      <p:sp>
        <p:nvSpPr>
          <p:cNvPr id="151" name="Google Shape;151;p24"/>
          <p:cNvSpPr txBox="1"/>
          <p:nvPr/>
        </p:nvSpPr>
        <p:spPr>
          <a:xfrm>
            <a:off x="5088575" y="2571750"/>
            <a:ext cx="315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Calibri"/>
                <a:ea typeface="Calibri"/>
                <a:cs typeface="Calibri"/>
                <a:sym typeface="Calibri"/>
              </a:rPr>
              <a:t>Task 2</a:t>
            </a:r>
            <a:r>
              <a:rPr lang="en">
                <a:solidFill>
                  <a:schemeClr val="dk1"/>
                </a:solidFill>
                <a:latin typeface="Calibri"/>
                <a:ea typeface="Calibri"/>
                <a:cs typeface="Calibri"/>
                <a:sym typeface="Calibri"/>
              </a:rPr>
              <a:t>:</a:t>
            </a:r>
            <a:r>
              <a:rPr lang="en">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 u="sng">
                <a:solidFill>
                  <a:schemeClr val="hlink"/>
                </a:solidFill>
                <a:latin typeface="Calibri"/>
                <a:ea typeface="Calibri"/>
                <a:cs typeface="Calibri"/>
                <a:sym typeface="Calibri"/>
                <a:hlinkClick r:id="rId5"/>
              </a:rPr>
              <a:t>bit.ly/3YlFcVY</a:t>
            </a:r>
            <a:endParaRPr/>
          </a:p>
        </p:txBody>
      </p:sp>
      <p:pic>
        <p:nvPicPr>
          <p:cNvPr id="152" name="Google Shape;152;p24"/>
          <p:cNvPicPr preferRelativeResize="0">
            <a:picLocks noChangeAspect="1"/>
          </p:cNvPicPr>
          <p:nvPr/>
        </p:nvPicPr>
        <p:blipFill>
          <a:blip r:embed="rId6">
            <a:alphaModFix/>
          </a:blip>
          <a:stretch>
            <a:fillRect/>
          </a:stretch>
        </p:blipFill>
        <p:spPr>
          <a:xfrm>
            <a:off x="2868750" y="2006458"/>
            <a:ext cx="1844065" cy="1800000"/>
          </a:xfrm>
          <a:prstGeom prst="rect">
            <a:avLst/>
          </a:prstGeom>
          <a:noFill/>
          <a:ln>
            <a:noFill/>
          </a:ln>
        </p:spPr>
      </p:pic>
      <p:pic>
        <p:nvPicPr>
          <p:cNvPr id="153" name="Google Shape;153;p24"/>
          <p:cNvPicPr preferRelativeResize="0">
            <a:picLocks noChangeAspect="1"/>
          </p:cNvPicPr>
          <p:nvPr/>
        </p:nvPicPr>
        <p:blipFill>
          <a:blip r:embed="rId7">
            <a:alphaModFix/>
          </a:blip>
          <a:stretch>
            <a:fillRect/>
          </a:stretch>
        </p:blipFill>
        <p:spPr>
          <a:xfrm>
            <a:off x="6875392" y="3176474"/>
            <a:ext cx="1656883" cy="1800000"/>
          </a:xfrm>
          <a:prstGeom prst="rect">
            <a:avLst/>
          </a:prstGeom>
          <a:noFill/>
          <a:ln>
            <a:noFill/>
          </a:ln>
        </p:spPr>
      </p:pic>
      <p:sp>
        <p:nvSpPr>
          <p:cNvPr id="154" name="Google Shape;154;p24"/>
          <p:cNvSpPr txBox="1"/>
          <p:nvPr/>
        </p:nvSpPr>
        <p:spPr>
          <a:xfrm>
            <a:off x="2868750" y="3898825"/>
            <a:ext cx="41628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en" b="1">
                <a:solidFill>
                  <a:schemeClr val="dk1"/>
                </a:solidFill>
              </a:rPr>
              <a:t>Task 3</a:t>
            </a:r>
            <a:r>
              <a:rPr lang="en">
                <a:solidFill>
                  <a:schemeClr val="dk1"/>
                </a:solidFill>
              </a:rPr>
              <a:t>:</a:t>
            </a:r>
            <a:r>
              <a:rPr lang="en">
                <a:solidFill>
                  <a:schemeClr val="dk1"/>
                </a:solidFill>
                <a:uFill>
                  <a:noFill/>
                </a:uFill>
                <a:hlinkClick r:id="rId8">
                  <a:extLst>
                    <a:ext uri="{A12FA001-AC4F-418D-AE19-62706E023703}">
                      <ahyp:hlinkClr xmlns:ahyp="http://schemas.microsoft.com/office/drawing/2018/hyperlinkcolor" val="tx"/>
                    </a:ext>
                  </a:extLst>
                </a:hlinkClick>
              </a:rPr>
              <a:t> </a:t>
            </a:r>
            <a:r>
              <a:rPr lang="en" u="sng">
                <a:solidFill>
                  <a:schemeClr val="hlink"/>
                </a:solidFill>
                <a:hlinkClick r:id="rId8"/>
              </a:rPr>
              <a:t>bit.ly/3BzqNvC</a:t>
            </a:r>
            <a:endParaRPr u="sng">
              <a:solidFill>
                <a:schemeClr val="hlink"/>
              </a:solidFill>
            </a:endParaRPr>
          </a:p>
        </p:txBody>
      </p:sp>
      <p:pic>
        <p:nvPicPr>
          <p:cNvPr id="155" name="Google Shape;155;p24"/>
          <p:cNvPicPr preferRelativeResize="0"/>
          <p:nvPr/>
        </p:nvPicPr>
        <p:blipFill>
          <a:blip r:embed="rId9">
            <a:alphaModFix/>
          </a:blip>
          <a:stretch>
            <a:fillRect/>
          </a:stretch>
        </p:blipFill>
        <p:spPr>
          <a:xfrm>
            <a:off x="-12" y="367263"/>
            <a:ext cx="2455688" cy="1637125"/>
          </a:xfrm>
          <a:prstGeom prst="rect">
            <a:avLst/>
          </a:prstGeom>
          <a:noFill/>
          <a:ln>
            <a:noFill/>
          </a:ln>
        </p:spPr>
      </p:pic>
      <p:pic>
        <p:nvPicPr>
          <p:cNvPr id="156" name="Google Shape;156;p24"/>
          <p:cNvPicPr preferRelativeResize="0"/>
          <p:nvPr/>
        </p:nvPicPr>
        <p:blipFill>
          <a:blip r:embed="rId10">
            <a:alphaModFix/>
          </a:blip>
          <a:stretch>
            <a:fillRect/>
          </a:stretch>
        </p:blipFill>
        <p:spPr>
          <a:xfrm>
            <a:off x="13388" y="2276463"/>
            <a:ext cx="2428875" cy="2867025"/>
          </a:xfrm>
          <a:prstGeom prst="rect">
            <a:avLst/>
          </a:prstGeom>
          <a:noFill/>
          <a:ln>
            <a:noFill/>
          </a:ln>
        </p:spPr>
      </p:pic>
      <p:pic>
        <p:nvPicPr>
          <p:cNvPr id="157" name="Google Shape;157;p24"/>
          <p:cNvPicPr preferRelativeResize="0"/>
          <p:nvPr/>
        </p:nvPicPr>
        <p:blipFill>
          <a:blip r:embed="rId11">
            <a:alphaModFix/>
          </a:blip>
          <a:stretch>
            <a:fillRect/>
          </a:stretch>
        </p:blipFill>
        <p:spPr>
          <a:xfrm>
            <a:off x="8156625" y="111074"/>
            <a:ext cx="751300" cy="1131025"/>
          </a:xfrm>
          <a:prstGeom prst="rect">
            <a:avLst/>
          </a:prstGeom>
          <a:noFill/>
          <a:ln>
            <a:noFill/>
          </a:ln>
        </p:spPr>
      </p:pic>
    </p:spTree>
    <p:extLst>
      <p:ext uri="{BB962C8B-B14F-4D97-AF65-F5344CB8AC3E}">
        <p14:creationId xmlns:p14="http://schemas.microsoft.com/office/powerpoint/2010/main" val="390916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7"/>
          <p:cNvPicPr preferRelativeResize="0"/>
          <p:nvPr/>
        </p:nvPicPr>
        <p:blipFill>
          <a:blip r:embed="rId3">
            <a:alphaModFix/>
          </a:blip>
          <a:stretch>
            <a:fillRect/>
          </a:stretch>
        </p:blipFill>
        <p:spPr>
          <a:xfrm>
            <a:off x="5521036" y="1302328"/>
            <a:ext cx="2625436" cy="2410690"/>
          </a:xfrm>
          <a:prstGeom prst="rect">
            <a:avLst/>
          </a:prstGeom>
          <a:noFill/>
          <a:ln>
            <a:noFill/>
          </a:ln>
        </p:spPr>
      </p:pic>
      <p:sp>
        <p:nvSpPr>
          <p:cNvPr id="181" name="Google Shape;181;p2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Erste </a:t>
            </a:r>
            <a:br>
              <a:rPr lang="en"/>
            </a:br>
            <a:r>
              <a:rPr lang="en"/>
              <a:t>Eindrücke</a:t>
            </a:r>
            <a:endParaRPr/>
          </a:p>
        </p:txBody>
      </p:sp>
      <p:sp>
        <p:nvSpPr>
          <p:cNvPr id="182" name="Google Shape;182;p2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de-DE" sz="4800" dirty="0"/>
              <a:t>?</a:t>
            </a:r>
            <a:endParaRPr sz="4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FF70F-E294-B9DC-200C-0D0E482043E4}"/>
              </a:ext>
            </a:extLst>
          </p:cNvPr>
          <p:cNvPicPr>
            <a:picLocks noChangeAspect="1"/>
          </p:cNvPicPr>
          <p:nvPr/>
        </p:nvPicPr>
        <p:blipFill>
          <a:blip r:embed="rId2"/>
          <a:stretch>
            <a:fillRect/>
          </a:stretch>
        </p:blipFill>
        <p:spPr>
          <a:xfrm>
            <a:off x="1686782" y="0"/>
            <a:ext cx="5770435" cy="3564334"/>
          </a:xfrm>
          <a:prstGeom prst="rect">
            <a:avLst/>
          </a:prstGeom>
        </p:spPr>
      </p:pic>
      <p:pic>
        <p:nvPicPr>
          <p:cNvPr id="4" name="Picture 3">
            <a:extLst>
              <a:ext uri="{FF2B5EF4-FFF2-40B4-BE49-F238E27FC236}">
                <a16:creationId xmlns:a16="http://schemas.microsoft.com/office/drawing/2014/main" id="{8DB883C1-75D3-A127-DDB8-4A3878316E09}"/>
              </a:ext>
            </a:extLst>
          </p:cNvPr>
          <p:cNvPicPr>
            <a:picLocks noChangeAspect="1"/>
          </p:cNvPicPr>
          <p:nvPr/>
        </p:nvPicPr>
        <p:blipFill>
          <a:blip r:embed="rId3"/>
          <a:stretch>
            <a:fillRect/>
          </a:stretch>
        </p:blipFill>
        <p:spPr>
          <a:xfrm>
            <a:off x="1423547" y="3656621"/>
            <a:ext cx="6296904" cy="1629002"/>
          </a:xfrm>
          <a:prstGeom prst="rect">
            <a:avLst/>
          </a:prstGeom>
        </p:spPr>
      </p:pic>
    </p:spTree>
    <p:extLst>
      <p:ext uri="{BB962C8B-B14F-4D97-AF65-F5344CB8AC3E}">
        <p14:creationId xmlns:p14="http://schemas.microsoft.com/office/powerpoint/2010/main" val="277894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908C0-7A10-A699-B267-3AC13F8F959D}"/>
              </a:ext>
            </a:extLst>
          </p:cNvPr>
          <p:cNvPicPr>
            <a:picLocks noChangeAspect="1"/>
          </p:cNvPicPr>
          <p:nvPr/>
        </p:nvPicPr>
        <p:blipFill>
          <a:blip r:embed="rId2"/>
          <a:stretch>
            <a:fillRect/>
          </a:stretch>
        </p:blipFill>
        <p:spPr>
          <a:xfrm>
            <a:off x="6248089" y="105227"/>
            <a:ext cx="2573359" cy="3431145"/>
          </a:xfrm>
          <a:prstGeom prst="rect">
            <a:avLst/>
          </a:prstGeom>
        </p:spPr>
      </p:pic>
      <p:pic>
        <p:nvPicPr>
          <p:cNvPr id="6" name="Picture 5">
            <a:extLst>
              <a:ext uri="{FF2B5EF4-FFF2-40B4-BE49-F238E27FC236}">
                <a16:creationId xmlns:a16="http://schemas.microsoft.com/office/drawing/2014/main" id="{E8DF800B-3EFE-9AAA-89A5-0DE8A6626544}"/>
              </a:ext>
            </a:extLst>
          </p:cNvPr>
          <p:cNvPicPr>
            <a:picLocks noChangeAspect="1"/>
          </p:cNvPicPr>
          <p:nvPr/>
        </p:nvPicPr>
        <p:blipFill>
          <a:blip r:embed="rId3"/>
          <a:stretch>
            <a:fillRect/>
          </a:stretch>
        </p:blipFill>
        <p:spPr>
          <a:xfrm>
            <a:off x="144580" y="105227"/>
            <a:ext cx="5487311" cy="2811155"/>
          </a:xfrm>
          <a:prstGeom prst="rect">
            <a:avLst/>
          </a:prstGeom>
        </p:spPr>
      </p:pic>
      <p:pic>
        <p:nvPicPr>
          <p:cNvPr id="2" name="Picture 1">
            <a:extLst>
              <a:ext uri="{FF2B5EF4-FFF2-40B4-BE49-F238E27FC236}">
                <a16:creationId xmlns:a16="http://schemas.microsoft.com/office/drawing/2014/main" id="{EE1CBE4E-4F83-908B-D937-4892AC591C70}"/>
              </a:ext>
            </a:extLst>
          </p:cNvPr>
          <p:cNvPicPr>
            <a:picLocks noChangeAspect="1"/>
          </p:cNvPicPr>
          <p:nvPr/>
        </p:nvPicPr>
        <p:blipFill>
          <a:blip r:embed="rId4"/>
          <a:stretch>
            <a:fillRect/>
          </a:stretch>
        </p:blipFill>
        <p:spPr>
          <a:xfrm>
            <a:off x="3893128" y="2496712"/>
            <a:ext cx="1986333" cy="2646788"/>
          </a:xfrm>
          <a:prstGeom prst="rect">
            <a:avLst/>
          </a:prstGeom>
        </p:spPr>
      </p:pic>
      <p:pic>
        <p:nvPicPr>
          <p:cNvPr id="8" name="Picture 7">
            <a:extLst>
              <a:ext uri="{FF2B5EF4-FFF2-40B4-BE49-F238E27FC236}">
                <a16:creationId xmlns:a16="http://schemas.microsoft.com/office/drawing/2014/main" id="{689F4C65-3340-A053-5127-1C0C5014951C}"/>
              </a:ext>
            </a:extLst>
          </p:cNvPr>
          <p:cNvPicPr>
            <a:picLocks noChangeAspect="1"/>
          </p:cNvPicPr>
          <p:nvPr/>
        </p:nvPicPr>
        <p:blipFill>
          <a:blip r:embed="rId5"/>
          <a:stretch>
            <a:fillRect/>
          </a:stretch>
        </p:blipFill>
        <p:spPr>
          <a:xfrm>
            <a:off x="1219200" y="2647614"/>
            <a:ext cx="2612675" cy="2360575"/>
          </a:xfrm>
          <a:prstGeom prst="rect">
            <a:avLst/>
          </a:prstGeom>
        </p:spPr>
      </p:pic>
    </p:spTree>
    <p:extLst>
      <p:ext uri="{BB962C8B-B14F-4D97-AF65-F5344CB8AC3E}">
        <p14:creationId xmlns:p14="http://schemas.microsoft.com/office/powerpoint/2010/main" val="282905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p:nvPr/>
        </p:nvSpPr>
        <p:spPr>
          <a:xfrm>
            <a:off x="5101700" y="4319250"/>
            <a:ext cx="3788100" cy="780600"/>
          </a:xfrm>
          <a:prstGeom prst="horizontalScroll">
            <a:avLst>
              <a:gd name="adj" fmla="val 12500"/>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2"/>
          <p:cNvSpPr/>
          <p:nvPr/>
        </p:nvSpPr>
        <p:spPr>
          <a:xfrm>
            <a:off x="5101700" y="1118850"/>
            <a:ext cx="3788100" cy="780600"/>
          </a:xfrm>
          <a:prstGeom prst="horizontalScroll">
            <a:avLst>
              <a:gd name="adj" fmla="val 12500"/>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22"/>
          <p:cNvPicPr preferRelativeResize="0"/>
          <p:nvPr/>
        </p:nvPicPr>
        <p:blipFill rotWithShape="1">
          <a:blip r:embed="rId3">
            <a:alphaModFix/>
          </a:blip>
          <a:srcRect r="-462"/>
          <a:stretch/>
        </p:blipFill>
        <p:spPr>
          <a:xfrm>
            <a:off x="609600" y="1087500"/>
            <a:ext cx="5895650" cy="3903601"/>
          </a:xfrm>
          <a:prstGeom prst="rect">
            <a:avLst/>
          </a:prstGeom>
          <a:noFill/>
          <a:ln>
            <a:noFill/>
          </a:ln>
        </p:spPr>
      </p:pic>
      <p:sp>
        <p:nvSpPr>
          <p:cNvPr id="122" name="Google Shape;122;p22"/>
          <p:cNvSpPr txBox="1">
            <a:spLocks noGrp="1"/>
          </p:cNvSpPr>
          <p:nvPr>
            <p:ph type="title"/>
          </p:nvPr>
        </p:nvSpPr>
        <p:spPr>
          <a:xfrm>
            <a:off x="311700" y="445025"/>
            <a:ext cx="7898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&lt;colette/&gt; Übersicht</a:t>
            </a:r>
            <a:endParaRPr b="1"/>
          </a:p>
        </p:txBody>
      </p:sp>
      <p:sp>
        <p:nvSpPr>
          <p:cNvPr id="123" name="Google Shape;123;p22"/>
          <p:cNvSpPr/>
          <p:nvPr/>
        </p:nvSpPr>
        <p:spPr>
          <a:xfrm rot="-1494518">
            <a:off x="4371382" y="667710"/>
            <a:ext cx="575536" cy="122384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2"/>
          <p:cNvSpPr txBox="1"/>
          <p:nvPr/>
        </p:nvSpPr>
        <p:spPr>
          <a:xfrm>
            <a:off x="4230050" y="134900"/>
            <a:ext cx="2275200" cy="1339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 sz="2500" b="1">
                <a:solidFill>
                  <a:schemeClr val="dk1"/>
                </a:solidFill>
              </a:rPr>
              <a:t>Schwerpunkt für Heute</a:t>
            </a:r>
            <a:endParaRPr sz="2500" b="1">
              <a:solidFill>
                <a:schemeClr val="dk1"/>
              </a:solidFill>
            </a:endParaRPr>
          </a:p>
          <a:p>
            <a:pPr marL="0" lvl="0" indent="0" algn="l" rtl="0">
              <a:spcBef>
                <a:spcPts val="0"/>
              </a:spcBef>
              <a:spcAft>
                <a:spcPts val="0"/>
              </a:spcAft>
              <a:buNone/>
            </a:pPr>
            <a:endParaRPr sz="2500" b="1"/>
          </a:p>
        </p:txBody>
      </p:sp>
      <p:sp>
        <p:nvSpPr>
          <p:cNvPr id="125" name="Google Shape;125;p22"/>
          <p:cNvSpPr txBox="1">
            <a:spLocks noGrp="1"/>
          </p:cNvSpPr>
          <p:nvPr>
            <p:ph type="body" idx="1"/>
          </p:nvPr>
        </p:nvSpPr>
        <p:spPr>
          <a:xfrm>
            <a:off x="5754225" y="1174800"/>
            <a:ext cx="3244800" cy="39036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dirty="0"/>
              <a:t>	    </a:t>
            </a:r>
            <a:r>
              <a:rPr lang="en" b="1" dirty="0"/>
              <a:t>Webportal</a:t>
            </a:r>
            <a:r>
              <a:rPr lang="en" dirty="0"/>
              <a:t> für </a:t>
            </a:r>
            <a:endParaRPr dirty="0"/>
          </a:p>
          <a:p>
            <a:pPr marL="457200" lvl="0" indent="457200" algn="l" rtl="0">
              <a:lnSpc>
                <a:spcPct val="100000"/>
              </a:lnSpc>
              <a:spcBef>
                <a:spcPts val="0"/>
              </a:spcBef>
              <a:spcAft>
                <a:spcPts val="0"/>
              </a:spcAft>
              <a:buNone/>
            </a:pPr>
            <a:r>
              <a:rPr lang="en" dirty="0"/>
              <a:t>       Lehrende</a:t>
            </a:r>
            <a:endParaRPr dirty="0"/>
          </a:p>
          <a:p>
            <a:pPr marL="457200" lvl="0" indent="45720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b="1" dirty="0"/>
              <a:t> App</a:t>
            </a:r>
            <a:r>
              <a:rPr lang="en" dirty="0"/>
              <a:t> für Schüler*innen</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Tasks zur Integration von </a:t>
            </a:r>
            <a:r>
              <a:rPr lang="en" b="1" dirty="0"/>
              <a:t>CT</a:t>
            </a:r>
            <a:r>
              <a:rPr lang="en" dirty="0"/>
              <a:t> in die </a:t>
            </a:r>
            <a:r>
              <a:rPr lang="de-DE" b="1" dirty="0"/>
              <a:t>Schule</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 b="1" dirty="0"/>
              <a:t>  </a:t>
            </a:r>
            <a:r>
              <a:rPr lang="en" dirty="0"/>
              <a:t>  Lehrer*innen </a:t>
            </a:r>
            <a:r>
              <a:rPr lang="en" b="1" dirty="0"/>
              <a:t>Fortbildung</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           </a:t>
            </a:r>
            <a:r>
              <a:rPr lang="en" b="1" dirty="0"/>
              <a:t>Handbuch </a:t>
            </a:r>
            <a:r>
              <a:rPr lang="en" dirty="0"/>
              <a:t>für </a:t>
            </a:r>
            <a:endParaRPr dirty="0"/>
          </a:p>
          <a:p>
            <a:pPr marL="0" lvl="0" indent="0" algn="l" rtl="0">
              <a:lnSpc>
                <a:spcPct val="100000"/>
              </a:lnSpc>
              <a:spcBef>
                <a:spcPts val="0"/>
              </a:spcBef>
              <a:spcAft>
                <a:spcPts val="0"/>
              </a:spcAft>
              <a:buNone/>
            </a:pPr>
            <a:r>
              <a:rPr lang="en" dirty="0"/>
              <a:t>                     Lehrende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rPr>
              <a:t>&lt;colette/&gt; </a:t>
            </a:r>
            <a:endParaRPr b="1">
              <a:solidFill>
                <a:schemeClr val="lt1"/>
              </a:solidFill>
            </a:endParaRPr>
          </a:p>
          <a:p>
            <a:pPr marL="0" lvl="0" indent="0" algn="ctr" rtl="0">
              <a:spcBef>
                <a:spcPts val="0"/>
              </a:spcBef>
              <a:spcAft>
                <a:spcPts val="0"/>
              </a:spcAft>
              <a:buNone/>
            </a:pPr>
            <a:r>
              <a:rPr lang="en" b="1"/>
              <a:t>Computational Thinking Learning Environment for Teachers in Europe</a:t>
            </a:r>
            <a:endParaRPr/>
          </a:p>
        </p:txBody>
      </p:sp>
      <p:sp>
        <p:nvSpPr>
          <p:cNvPr id="122" name="Google Shape;122;p22"/>
          <p:cNvSpPr txBox="1"/>
          <p:nvPr/>
        </p:nvSpPr>
        <p:spPr>
          <a:xfrm>
            <a:off x="292275" y="4410925"/>
            <a:ext cx="8520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pen Sans"/>
                <a:ea typeface="Open Sans"/>
                <a:cs typeface="Open Sans"/>
                <a:sym typeface="Open Sans"/>
              </a:rPr>
              <a:t>&lt;colette/&gt; ist mitbegründet von der Europäischen Union im Rahmen des Programms Erasmus+, Leitaktion 2 - Strategische Partnerschaften, unter der Nummer: 2020-1-DE03-KA201-077363</a:t>
            </a:r>
            <a:endParaRPr>
              <a:latin typeface="Open Sans"/>
              <a:ea typeface="Open Sans"/>
              <a:cs typeface="Open Sans"/>
              <a:sym typeface="Open Sans"/>
            </a:endParaRPr>
          </a:p>
        </p:txBody>
      </p:sp>
      <p:pic>
        <p:nvPicPr>
          <p:cNvPr id="123" name="Google Shape;123;p22"/>
          <p:cNvPicPr preferRelativeResize="0"/>
          <p:nvPr/>
        </p:nvPicPr>
        <p:blipFill>
          <a:blip r:embed="rId3">
            <a:alphaModFix/>
          </a:blip>
          <a:stretch>
            <a:fillRect/>
          </a:stretch>
        </p:blipFill>
        <p:spPr>
          <a:xfrm>
            <a:off x="2661162" y="-256813"/>
            <a:ext cx="3782825" cy="1257825"/>
          </a:xfrm>
          <a:prstGeom prst="rect">
            <a:avLst/>
          </a:prstGeom>
          <a:noFill/>
          <a:ln>
            <a:noFill/>
          </a:ln>
        </p:spPr>
      </p:pic>
      <p:pic>
        <p:nvPicPr>
          <p:cNvPr id="124" name="Google Shape;124;p22"/>
          <p:cNvPicPr preferRelativeResize="0"/>
          <p:nvPr/>
        </p:nvPicPr>
        <p:blipFill>
          <a:blip r:embed="rId4">
            <a:alphaModFix/>
          </a:blip>
          <a:stretch>
            <a:fillRect/>
          </a:stretch>
        </p:blipFill>
        <p:spPr>
          <a:xfrm>
            <a:off x="541876" y="1197537"/>
            <a:ext cx="4558552" cy="3304950"/>
          </a:xfrm>
          <a:prstGeom prst="rect">
            <a:avLst/>
          </a:prstGeom>
          <a:noFill/>
          <a:ln>
            <a:noFill/>
          </a:ln>
        </p:spPr>
      </p:pic>
      <p:pic>
        <p:nvPicPr>
          <p:cNvPr id="3" name="Picture 2">
            <a:extLst>
              <a:ext uri="{FF2B5EF4-FFF2-40B4-BE49-F238E27FC236}">
                <a16:creationId xmlns:a16="http://schemas.microsoft.com/office/drawing/2014/main" id="{30DE4ED5-862E-3615-8308-1950C39EAB8F}"/>
              </a:ext>
            </a:extLst>
          </p:cNvPr>
          <p:cNvPicPr>
            <a:picLocks noChangeAspect="1"/>
          </p:cNvPicPr>
          <p:nvPr/>
        </p:nvPicPr>
        <p:blipFill>
          <a:blip r:embed="rId5"/>
          <a:stretch>
            <a:fillRect/>
          </a:stretch>
        </p:blipFill>
        <p:spPr>
          <a:xfrm>
            <a:off x="5445087" y="1729697"/>
            <a:ext cx="2185759" cy="21490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body" idx="1"/>
          </p:nvPr>
        </p:nvSpPr>
        <p:spPr>
          <a:xfrm>
            <a:off x="934647" y="1108475"/>
            <a:ext cx="2505000" cy="618000"/>
          </a:xfrm>
          <a:prstGeom prst="rect">
            <a:avLst/>
          </a:prstGeom>
        </p:spPr>
        <p:txBody>
          <a:bodyPr spcFirstLastPara="1" wrap="square" lIns="0" tIns="0" rIns="0" bIns="0" anchor="b" anchorCtr="0">
            <a:noAutofit/>
          </a:bodyPr>
          <a:lstStyle/>
          <a:p>
            <a:pPr marL="0" lvl="0" indent="0" algn="l" rtl="0">
              <a:spcBef>
                <a:spcPts val="800"/>
              </a:spcBef>
              <a:spcAft>
                <a:spcPts val="0"/>
              </a:spcAft>
              <a:buNone/>
            </a:pPr>
            <a:r>
              <a:rPr lang="en" sz="2100">
                <a:solidFill>
                  <a:schemeClr val="dk1"/>
                </a:solidFill>
              </a:rPr>
              <a:t>iOS/Apple store</a:t>
            </a:r>
            <a:endParaRPr sz="2000">
              <a:solidFill>
                <a:srgbClr val="1D1C1D"/>
              </a:solidFill>
            </a:endParaRPr>
          </a:p>
        </p:txBody>
      </p:sp>
      <p:pic>
        <p:nvPicPr>
          <p:cNvPr id="221" name="Google Shape;221;p31"/>
          <p:cNvPicPr preferRelativeResize="0"/>
          <p:nvPr/>
        </p:nvPicPr>
        <p:blipFill>
          <a:blip r:embed="rId3">
            <a:alphaModFix/>
          </a:blip>
          <a:stretch>
            <a:fillRect/>
          </a:stretch>
        </p:blipFill>
        <p:spPr>
          <a:xfrm>
            <a:off x="6020850" y="3086450"/>
            <a:ext cx="1715801" cy="1715801"/>
          </a:xfrm>
          <a:prstGeom prst="rect">
            <a:avLst/>
          </a:prstGeom>
          <a:noFill/>
          <a:ln>
            <a:noFill/>
          </a:ln>
        </p:spPr>
      </p:pic>
      <p:sp>
        <p:nvSpPr>
          <p:cNvPr id="222" name="Google Shape;222;p31"/>
          <p:cNvSpPr txBox="1">
            <a:spLocks noGrp="1"/>
          </p:cNvSpPr>
          <p:nvPr>
            <p:ph type="body" idx="2"/>
          </p:nvPr>
        </p:nvSpPr>
        <p:spPr>
          <a:xfrm>
            <a:off x="367600" y="1878800"/>
            <a:ext cx="4130700" cy="2046300"/>
          </a:xfrm>
          <a:prstGeom prst="rect">
            <a:avLst/>
          </a:prstGeom>
        </p:spPr>
        <p:txBody>
          <a:bodyPr spcFirstLastPara="1" wrap="square" lIns="0" tIns="0" rIns="0" bIns="0" anchor="t" anchorCtr="0">
            <a:noAutofit/>
          </a:bodyPr>
          <a:lstStyle/>
          <a:p>
            <a:pPr marL="457200" lvl="0" indent="-349250" algn="l" rtl="0">
              <a:spcBef>
                <a:spcPts val="800"/>
              </a:spcBef>
              <a:spcAft>
                <a:spcPts val="0"/>
              </a:spcAft>
              <a:buSzPts val="1900"/>
              <a:buAutoNum type="arabicPeriod"/>
            </a:pPr>
            <a:r>
              <a:rPr lang="en" sz="1900" dirty="0">
                <a:solidFill>
                  <a:srgbClr val="1D1C1D"/>
                </a:solidFill>
              </a:rPr>
              <a:t>First download the </a:t>
            </a:r>
            <a:r>
              <a:rPr lang="en" sz="1900" b="1" dirty="0">
                <a:solidFill>
                  <a:srgbClr val="1D1C1D"/>
                </a:solidFill>
              </a:rPr>
              <a:t>TestFlight</a:t>
            </a:r>
            <a:r>
              <a:rPr lang="en" sz="1900" dirty="0">
                <a:solidFill>
                  <a:srgbClr val="1D1C1D"/>
                </a:solidFill>
              </a:rPr>
              <a:t> App from the AppStore. </a:t>
            </a:r>
            <a:endParaRPr sz="1900" dirty="0">
              <a:solidFill>
                <a:srgbClr val="1D1C1D"/>
              </a:solidFill>
            </a:endParaRPr>
          </a:p>
          <a:p>
            <a:pPr marL="457200" lvl="0" indent="-349250" algn="l" rtl="0">
              <a:spcBef>
                <a:spcPts val="800"/>
              </a:spcBef>
              <a:spcAft>
                <a:spcPts val="0"/>
              </a:spcAft>
              <a:buSzPts val="1900"/>
              <a:buAutoNum type="arabicPeriod"/>
            </a:pPr>
            <a:r>
              <a:rPr lang="en" sz="1900" dirty="0">
                <a:solidFill>
                  <a:srgbClr val="1D1C1D"/>
                </a:solidFill>
              </a:rPr>
              <a:t>Then install it with this link </a:t>
            </a:r>
            <a:r>
              <a:rPr lang="en" sz="1900" dirty="0">
                <a:solidFill>
                  <a:schemeClr val="accent5"/>
                </a:solidFill>
                <a:uFill>
                  <a:noFill/>
                </a:uFill>
                <a:hlinkClick r:id="rId4">
                  <a:extLst>
                    <a:ext uri="{A12FA001-AC4F-418D-AE19-62706E023703}">
                      <ahyp:hlinkClr xmlns:ahyp="http://schemas.microsoft.com/office/drawing/2018/hyperlinkcolor" val="tx"/>
                    </a:ext>
                  </a:extLst>
                </a:hlinkClick>
              </a:rPr>
              <a:t>https://testflight.apple.com/join/ACOrgXAr</a:t>
            </a:r>
            <a:endParaRPr sz="1900" dirty="0"/>
          </a:p>
          <a:p>
            <a:pPr marL="0" lvl="0" indent="0" algn="l" rtl="0">
              <a:spcBef>
                <a:spcPts val="800"/>
              </a:spcBef>
              <a:spcAft>
                <a:spcPts val="0"/>
              </a:spcAft>
              <a:buClr>
                <a:schemeClr val="dk1"/>
              </a:buClr>
              <a:buSzPts val="1100"/>
              <a:buFont typeface="Arial"/>
              <a:buNone/>
            </a:pPr>
            <a:endParaRPr sz="1900" b="1" dirty="0">
              <a:solidFill>
                <a:srgbClr val="1D1C1D"/>
              </a:solidFill>
            </a:endParaRPr>
          </a:p>
          <a:p>
            <a:pPr marL="0" lvl="0" indent="0" algn="l" rtl="0">
              <a:spcBef>
                <a:spcPts val="800"/>
              </a:spcBef>
              <a:spcAft>
                <a:spcPts val="0"/>
              </a:spcAft>
              <a:buNone/>
            </a:pPr>
            <a:endParaRPr sz="1700" dirty="0"/>
          </a:p>
        </p:txBody>
      </p:sp>
      <p:sp>
        <p:nvSpPr>
          <p:cNvPr id="223" name="Google Shape;223;p31"/>
          <p:cNvSpPr txBox="1">
            <a:spLocks noGrp="1"/>
          </p:cNvSpPr>
          <p:nvPr>
            <p:ph type="body" idx="3"/>
          </p:nvPr>
        </p:nvSpPr>
        <p:spPr>
          <a:xfrm>
            <a:off x="5238750" y="1108475"/>
            <a:ext cx="3127800" cy="618000"/>
          </a:xfrm>
          <a:prstGeom prst="rect">
            <a:avLst/>
          </a:prstGeom>
        </p:spPr>
        <p:txBody>
          <a:bodyPr spcFirstLastPara="1" wrap="square" lIns="0" tIns="0" rIns="0" bIns="0" anchor="b" anchorCtr="0">
            <a:noAutofit/>
          </a:bodyPr>
          <a:lstStyle/>
          <a:p>
            <a:pPr marL="0" lvl="0" indent="0" algn="l" rtl="0">
              <a:spcBef>
                <a:spcPts val="800"/>
              </a:spcBef>
              <a:spcAft>
                <a:spcPts val="0"/>
              </a:spcAft>
              <a:buNone/>
            </a:pPr>
            <a:r>
              <a:rPr lang="en" sz="2100">
                <a:solidFill>
                  <a:schemeClr val="dk1"/>
                </a:solidFill>
              </a:rPr>
              <a:t>Android/Play store</a:t>
            </a:r>
            <a:endParaRPr/>
          </a:p>
        </p:txBody>
      </p:sp>
      <p:sp>
        <p:nvSpPr>
          <p:cNvPr id="224" name="Google Shape;224;p31"/>
          <p:cNvSpPr txBox="1">
            <a:spLocks noGrp="1"/>
          </p:cNvSpPr>
          <p:nvPr>
            <p:ph type="body" idx="4"/>
          </p:nvPr>
        </p:nvSpPr>
        <p:spPr>
          <a:xfrm>
            <a:off x="4899725" y="1878803"/>
            <a:ext cx="3887400" cy="1505100"/>
          </a:xfrm>
          <a:prstGeom prst="rect">
            <a:avLst/>
          </a:prstGeom>
        </p:spPr>
        <p:txBody>
          <a:bodyPr spcFirstLastPara="1" wrap="square" lIns="0" tIns="0" rIns="0" bIns="0" anchor="t" anchorCtr="0">
            <a:noAutofit/>
          </a:bodyPr>
          <a:lstStyle/>
          <a:p>
            <a:pPr marL="0" lvl="0" indent="0" algn="l" rtl="0">
              <a:spcBef>
                <a:spcPts val="800"/>
              </a:spcBef>
              <a:spcAft>
                <a:spcPts val="0"/>
              </a:spcAft>
              <a:buClr>
                <a:schemeClr val="dk1"/>
              </a:buClr>
              <a:buSzPts val="1100"/>
              <a:buFont typeface="Arial"/>
              <a:buNone/>
            </a:pPr>
            <a:r>
              <a:rPr lang="en" sz="1900">
                <a:solidFill>
                  <a:schemeClr val="dk1"/>
                </a:solidFill>
              </a:rPr>
              <a:t>Play store: “colette-project”</a:t>
            </a:r>
            <a:endParaRPr sz="1900">
              <a:solidFill>
                <a:schemeClr val="dk1"/>
              </a:solidFill>
            </a:endParaRPr>
          </a:p>
          <a:p>
            <a:pPr marL="0" lvl="0" indent="0" algn="l" rtl="0">
              <a:spcBef>
                <a:spcPts val="800"/>
              </a:spcBef>
              <a:spcAft>
                <a:spcPts val="0"/>
              </a:spcAft>
              <a:buClr>
                <a:schemeClr val="dk1"/>
              </a:buClr>
              <a:buSzPts val="1100"/>
              <a:buFont typeface="Arial"/>
              <a:buNone/>
            </a:pPr>
            <a:r>
              <a:rPr lang="en" sz="1900" u="sng">
                <a:solidFill>
                  <a:schemeClr val="hlink"/>
                </a:solidFill>
                <a:hlinkClick r:id="rId5"/>
              </a:rPr>
              <a:t>https://play.google.com/store/apps/details?id=de.autentek.colette</a:t>
            </a:r>
            <a:endParaRPr sz="1700"/>
          </a:p>
        </p:txBody>
      </p:sp>
      <p:pic>
        <p:nvPicPr>
          <p:cNvPr id="225" name="Google Shape;225;p31"/>
          <p:cNvPicPr preferRelativeResize="0"/>
          <p:nvPr/>
        </p:nvPicPr>
        <p:blipFill>
          <a:blip r:embed="rId6">
            <a:alphaModFix/>
          </a:blip>
          <a:stretch>
            <a:fillRect/>
          </a:stretch>
        </p:blipFill>
        <p:spPr>
          <a:xfrm>
            <a:off x="3598963" y="123100"/>
            <a:ext cx="1300775" cy="1300775"/>
          </a:xfrm>
          <a:prstGeom prst="rect">
            <a:avLst/>
          </a:prstGeom>
          <a:noFill/>
          <a:ln>
            <a:noFill/>
          </a:ln>
        </p:spPr>
      </p:pic>
      <p:pic>
        <p:nvPicPr>
          <p:cNvPr id="226" name="Google Shape;226;p31"/>
          <p:cNvPicPr preferRelativeResize="0"/>
          <p:nvPr/>
        </p:nvPicPr>
        <p:blipFill>
          <a:blip r:embed="rId7">
            <a:alphaModFix/>
          </a:blip>
          <a:stretch>
            <a:fillRect/>
          </a:stretch>
        </p:blipFill>
        <p:spPr>
          <a:xfrm>
            <a:off x="5720907" y="324850"/>
            <a:ext cx="1679524" cy="985325"/>
          </a:xfrm>
          <a:prstGeom prst="rect">
            <a:avLst/>
          </a:prstGeom>
          <a:noFill/>
          <a:ln>
            <a:noFill/>
          </a:ln>
        </p:spPr>
      </p:pic>
      <p:pic>
        <p:nvPicPr>
          <p:cNvPr id="227" name="Google Shape;227;p31"/>
          <p:cNvPicPr preferRelativeResize="0"/>
          <p:nvPr/>
        </p:nvPicPr>
        <p:blipFill>
          <a:blip r:embed="rId8">
            <a:alphaModFix/>
          </a:blip>
          <a:stretch>
            <a:fillRect/>
          </a:stretch>
        </p:blipFill>
        <p:spPr>
          <a:xfrm>
            <a:off x="919999" y="273089"/>
            <a:ext cx="2148903" cy="1092125"/>
          </a:xfrm>
          <a:prstGeom prst="rect">
            <a:avLst/>
          </a:prstGeom>
          <a:noFill/>
          <a:ln>
            <a:noFill/>
          </a:ln>
        </p:spPr>
      </p:pic>
      <p:pic>
        <p:nvPicPr>
          <p:cNvPr id="228" name="Google Shape;228;p31"/>
          <p:cNvPicPr preferRelativeResize="0"/>
          <p:nvPr/>
        </p:nvPicPr>
        <p:blipFill>
          <a:blip r:embed="rId9">
            <a:alphaModFix/>
          </a:blip>
          <a:stretch>
            <a:fillRect/>
          </a:stretch>
        </p:blipFill>
        <p:spPr>
          <a:xfrm>
            <a:off x="1793953" y="3388278"/>
            <a:ext cx="1413973" cy="14139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Das </a:t>
            </a:r>
            <a:r>
              <a:rPr lang="en" b="1">
                <a:solidFill>
                  <a:srgbClr val="3290C0"/>
                </a:solidFill>
              </a:rPr>
              <a:t>Webportal</a:t>
            </a:r>
            <a:endParaRPr b="1"/>
          </a:p>
        </p:txBody>
      </p:sp>
      <p:pic>
        <p:nvPicPr>
          <p:cNvPr id="202" name="Google Shape;202;p29"/>
          <p:cNvPicPr preferRelativeResize="0"/>
          <p:nvPr/>
        </p:nvPicPr>
        <p:blipFill>
          <a:blip r:embed="rId3">
            <a:alphaModFix/>
          </a:blip>
          <a:stretch>
            <a:fillRect/>
          </a:stretch>
        </p:blipFill>
        <p:spPr>
          <a:xfrm>
            <a:off x="1244650" y="1017725"/>
            <a:ext cx="6654712" cy="382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 diesem Modul</a:t>
            </a:r>
            <a:endParaRPr b="1"/>
          </a:p>
        </p:txBody>
      </p:sp>
      <p:sp>
        <p:nvSpPr>
          <p:cNvPr id="131" name="Google Shape;131;p23"/>
          <p:cNvSpPr txBox="1">
            <a:spLocks noGrp="1"/>
          </p:cNvSpPr>
          <p:nvPr>
            <p:ph type="body" idx="1"/>
          </p:nvPr>
        </p:nvSpPr>
        <p:spPr>
          <a:xfrm>
            <a:off x="311700" y="1152475"/>
            <a:ext cx="8520600" cy="3937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&lt;colette/&gt; ist ein duales System</a:t>
            </a: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en" dirty="0"/>
              <a:t>Registrierung im Webportal</a:t>
            </a:r>
            <a:endParaRPr dirty="0"/>
          </a:p>
          <a:p>
            <a:pPr marL="0" lvl="0" indent="0" algn="l" rtl="0">
              <a:spcBef>
                <a:spcPts val="1200"/>
              </a:spcBef>
              <a:spcAft>
                <a:spcPts val="0"/>
              </a:spcAft>
              <a:buNone/>
            </a:pPr>
            <a:r>
              <a:rPr lang="en" dirty="0"/>
              <a:t>Im Webportal:</a:t>
            </a:r>
            <a:endParaRPr dirty="0"/>
          </a:p>
          <a:p>
            <a:pPr marL="457200" lvl="0" indent="-342900" algn="l" rtl="0">
              <a:spcBef>
                <a:spcPts val="1200"/>
              </a:spcBef>
              <a:spcAft>
                <a:spcPts val="0"/>
              </a:spcAft>
              <a:buSzPts val="1800"/>
              <a:buChar char="●"/>
            </a:pPr>
            <a:r>
              <a:rPr lang="en" dirty="0"/>
              <a:t>Was ist ein </a:t>
            </a:r>
            <a:r>
              <a:rPr lang="en" dirty="0">
                <a:solidFill>
                  <a:srgbClr val="3290C0"/>
                </a:solidFill>
              </a:rPr>
              <a:t>Pfad </a:t>
            </a:r>
            <a:r>
              <a:rPr lang="en" dirty="0"/>
              <a:t>und wie wird er erstellt?</a:t>
            </a:r>
            <a:endParaRPr dirty="0"/>
          </a:p>
          <a:p>
            <a:pPr marL="457200" lvl="0" indent="-342900" algn="l" rtl="0">
              <a:spcBef>
                <a:spcPts val="0"/>
              </a:spcBef>
              <a:spcAft>
                <a:spcPts val="0"/>
              </a:spcAft>
              <a:buSzPts val="1800"/>
              <a:buChar char="●"/>
            </a:pPr>
            <a:r>
              <a:rPr lang="en" dirty="0"/>
              <a:t>Was ist ein </a:t>
            </a:r>
            <a:r>
              <a:rPr lang="en" dirty="0">
                <a:solidFill>
                  <a:srgbClr val="3290C0"/>
                </a:solidFill>
              </a:rPr>
              <a:t>Task</a:t>
            </a:r>
            <a:r>
              <a:rPr lang="en" dirty="0"/>
              <a:t> und wie wird er dem Pfad hinzugefügt?</a:t>
            </a:r>
            <a:endParaRPr dirty="0"/>
          </a:p>
        </p:txBody>
      </p:sp>
      <p:pic>
        <p:nvPicPr>
          <p:cNvPr id="132" name="Google Shape;132;p23"/>
          <p:cNvPicPr preferRelativeResize="0"/>
          <p:nvPr/>
        </p:nvPicPr>
        <p:blipFill>
          <a:blip r:embed="rId3">
            <a:alphaModFix/>
          </a:blip>
          <a:stretch>
            <a:fillRect/>
          </a:stretch>
        </p:blipFill>
        <p:spPr>
          <a:xfrm>
            <a:off x="5961675" y="201275"/>
            <a:ext cx="2775576" cy="2775576"/>
          </a:xfrm>
          <a:prstGeom prst="rect">
            <a:avLst/>
          </a:prstGeom>
          <a:noFill/>
          <a:ln>
            <a:noFill/>
          </a:ln>
        </p:spPr>
      </p:pic>
      <p:pic>
        <p:nvPicPr>
          <p:cNvPr id="133" name="Google Shape;133;p23"/>
          <p:cNvPicPr preferRelativeResize="0"/>
          <p:nvPr/>
        </p:nvPicPr>
        <p:blipFill rotWithShape="1">
          <a:blip r:embed="rId4">
            <a:alphaModFix/>
          </a:blip>
          <a:srcRect l="87777" b="82080"/>
          <a:stretch/>
        </p:blipFill>
        <p:spPr>
          <a:xfrm>
            <a:off x="7941163" y="3512200"/>
            <a:ext cx="717224" cy="699500"/>
          </a:xfrm>
          <a:prstGeom prst="rect">
            <a:avLst/>
          </a:prstGeom>
          <a:noFill/>
          <a:ln>
            <a:noFill/>
          </a:ln>
        </p:spPr>
      </p:pic>
      <p:pic>
        <p:nvPicPr>
          <p:cNvPr id="134" name="Google Shape;134;p23"/>
          <p:cNvPicPr preferRelativeResize="0"/>
          <p:nvPr/>
        </p:nvPicPr>
        <p:blipFill>
          <a:blip r:embed="rId5">
            <a:alphaModFix/>
          </a:blip>
          <a:stretch>
            <a:fillRect/>
          </a:stretch>
        </p:blipFill>
        <p:spPr>
          <a:xfrm>
            <a:off x="1312075" y="1711400"/>
            <a:ext cx="2441513" cy="1412700"/>
          </a:xfrm>
          <a:prstGeom prst="rect">
            <a:avLst/>
          </a:prstGeom>
          <a:noFill/>
          <a:ln>
            <a:noFill/>
          </a:ln>
        </p:spPr>
      </p:pic>
      <p:sp>
        <p:nvSpPr>
          <p:cNvPr id="135" name="Google Shape;135;p23"/>
          <p:cNvSpPr txBox="1"/>
          <p:nvPr/>
        </p:nvSpPr>
        <p:spPr>
          <a:xfrm>
            <a:off x="681000" y="2655500"/>
            <a:ext cx="1706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Mobile App für</a:t>
            </a:r>
            <a:br>
              <a:rPr lang="en" sz="1300">
                <a:solidFill>
                  <a:schemeClr val="dk2"/>
                </a:solidFill>
              </a:rPr>
            </a:br>
            <a:r>
              <a:rPr lang="en" sz="1300">
                <a:solidFill>
                  <a:schemeClr val="dk2"/>
                </a:solidFill>
              </a:rPr>
              <a:t>Schüler*innen</a:t>
            </a:r>
            <a:endParaRPr sz="1300">
              <a:solidFill>
                <a:schemeClr val="dk2"/>
              </a:solidFill>
            </a:endParaRPr>
          </a:p>
        </p:txBody>
      </p:sp>
      <p:sp>
        <p:nvSpPr>
          <p:cNvPr id="136" name="Google Shape;136;p23"/>
          <p:cNvSpPr txBox="1"/>
          <p:nvPr/>
        </p:nvSpPr>
        <p:spPr>
          <a:xfrm>
            <a:off x="2807400" y="2731700"/>
            <a:ext cx="1898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Webportal für</a:t>
            </a:r>
            <a:br>
              <a:rPr lang="en" sz="1300">
                <a:solidFill>
                  <a:schemeClr val="dk2"/>
                </a:solidFill>
              </a:rPr>
            </a:br>
            <a:r>
              <a:rPr lang="en" sz="1300">
                <a:solidFill>
                  <a:schemeClr val="dk2"/>
                </a:solidFill>
              </a:rPr>
              <a:t>Lehrer*innen</a:t>
            </a:r>
            <a:endParaRPr sz="1300">
              <a:solidFill>
                <a:schemeClr val="dk2"/>
              </a:solidFill>
            </a:endParaRPr>
          </a:p>
        </p:txBody>
      </p:sp>
      <p:pic>
        <p:nvPicPr>
          <p:cNvPr id="137" name="Google Shape;137;p23"/>
          <p:cNvPicPr preferRelativeResize="0"/>
          <p:nvPr/>
        </p:nvPicPr>
        <p:blipFill rotWithShape="1">
          <a:blip r:embed="rId4">
            <a:alphaModFix/>
          </a:blip>
          <a:srcRect l="79610" t="17447" r="10409" b="61977"/>
          <a:stretch/>
        </p:blipFill>
        <p:spPr>
          <a:xfrm>
            <a:off x="6344275" y="3460375"/>
            <a:ext cx="585625" cy="803150"/>
          </a:xfrm>
          <a:prstGeom prst="rect">
            <a:avLst/>
          </a:prstGeom>
          <a:noFill/>
          <a:ln>
            <a:noFill/>
          </a:ln>
        </p:spPr>
      </p:pic>
      <p:sp>
        <p:nvSpPr>
          <p:cNvPr id="138" name="Google Shape;138;p23"/>
          <p:cNvSpPr txBox="1"/>
          <p:nvPr/>
        </p:nvSpPr>
        <p:spPr>
          <a:xfrm>
            <a:off x="6345675" y="4150750"/>
            <a:ext cx="526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App</a:t>
            </a:r>
            <a:endParaRPr sz="1300">
              <a:solidFill>
                <a:schemeClr val="dk2"/>
              </a:solidFill>
            </a:endParaRPr>
          </a:p>
        </p:txBody>
      </p:sp>
      <p:sp>
        <p:nvSpPr>
          <p:cNvPr id="139" name="Google Shape;139;p23"/>
          <p:cNvSpPr txBox="1"/>
          <p:nvPr/>
        </p:nvSpPr>
        <p:spPr>
          <a:xfrm>
            <a:off x="8017313" y="4150750"/>
            <a:ext cx="717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Portal</a:t>
            </a:r>
            <a:endParaRPr sz="1300">
              <a:solidFill>
                <a:schemeClr val="dk2"/>
              </a:solidFill>
            </a:endParaRPr>
          </a:p>
        </p:txBody>
      </p:sp>
      <p:sp>
        <p:nvSpPr>
          <p:cNvPr id="140" name="Google Shape;140;p23"/>
          <p:cNvSpPr/>
          <p:nvPr/>
        </p:nvSpPr>
        <p:spPr>
          <a:xfrm rot="5400000">
            <a:off x="7248550" y="2263225"/>
            <a:ext cx="340200" cy="1715700"/>
          </a:xfrm>
          <a:prstGeom prst="leftBrace">
            <a:avLst>
              <a:gd name="adj1" fmla="val 50000"/>
              <a:gd name="adj2" fmla="val 49438"/>
            </a:avLst>
          </a:prstGeom>
          <a:noFill/>
          <a:ln w="38100" cap="flat" cmpd="sng">
            <a:solidFill>
              <a:srgbClr val="329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814758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4"/>
          <p:cNvPicPr preferRelativeResize="0"/>
          <p:nvPr/>
        </p:nvPicPr>
        <p:blipFill>
          <a:blip r:embed="rId3">
            <a:alphaModFix/>
          </a:blip>
          <a:stretch>
            <a:fillRect/>
          </a:stretch>
        </p:blipFill>
        <p:spPr>
          <a:xfrm>
            <a:off x="4073925" y="894848"/>
            <a:ext cx="4718376" cy="4248649"/>
          </a:xfrm>
          <a:prstGeom prst="rect">
            <a:avLst/>
          </a:prstGeom>
          <a:noFill/>
          <a:ln>
            <a:noFill/>
          </a:ln>
        </p:spPr>
      </p:pic>
      <p:pic>
        <p:nvPicPr>
          <p:cNvPr id="146" name="Google Shape;146;p24"/>
          <p:cNvPicPr preferRelativeResize="0"/>
          <p:nvPr/>
        </p:nvPicPr>
        <p:blipFill>
          <a:blip r:embed="rId4">
            <a:alphaModFix/>
          </a:blip>
          <a:stretch>
            <a:fillRect/>
          </a:stretch>
        </p:blipFill>
        <p:spPr>
          <a:xfrm>
            <a:off x="194126" y="424400"/>
            <a:ext cx="2045001" cy="4542449"/>
          </a:xfrm>
          <a:prstGeom prst="rect">
            <a:avLst/>
          </a:prstGeom>
          <a:noFill/>
          <a:ln>
            <a:noFill/>
          </a:ln>
        </p:spPr>
      </p:pic>
      <p:pic>
        <p:nvPicPr>
          <p:cNvPr id="147" name="Google Shape;147;p24"/>
          <p:cNvPicPr preferRelativeResize="0"/>
          <p:nvPr/>
        </p:nvPicPr>
        <p:blipFill>
          <a:blip r:embed="rId5">
            <a:alphaModFix/>
          </a:blip>
          <a:stretch>
            <a:fillRect/>
          </a:stretch>
        </p:blipFill>
        <p:spPr>
          <a:xfrm>
            <a:off x="4181354" y="217300"/>
            <a:ext cx="2377800" cy="792600"/>
          </a:xfrm>
          <a:prstGeom prst="rect">
            <a:avLst/>
          </a:prstGeom>
          <a:noFill/>
          <a:ln>
            <a:noFill/>
          </a:ln>
        </p:spPr>
      </p:pic>
      <p:pic>
        <p:nvPicPr>
          <p:cNvPr id="148" name="Google Shape;148;p24"/>
          <p:cNvPicPr preferRelativeResize="0"/>
          <p:nvPr/>
        </p:nvPicPr>
        <p:blipFill>
          <a:blip r:embed="rId6">
            <a:alphaModFix/>
          </a:blip>
          <a:stretch>
            <a:fillRect/>
          </a:stretch>
        </p:blipFill>
        <p:spPr>
          <a:xfrm>
            <a:off x="1632400" y="2698675"/>
            <a:ext cx="2441513" cy="1412700"/>
          </a:xfrm>
          <a:prstGeom prst="rect">
            <a:avLst/>
          </a:prstGeom>
          <a:noFill/>
          <a:ln>
            <a:noFill/>
          </a:ln>
        </p:spPr>
      </p:pic>
      <p:sp>
        <p:nvSpPr>
          <p:cNvPr id="149" name="Google Shape;149;p24"/>
          <p:cNvSpPr/>
          <p:nvPr/>
        </p:nvSpPr>
        <p:spPr>
          <a:xfrm rot="-7009473">
            <a:off x="585511" y="2716220"/>
            <a:ext cx="1007180" cy="708259"/>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4"/>
          <p:cNvSpPr/>
          <p:nvPr/>
        </p:nvSpPr>
        <p:spPr>
          <a:xfrm rot="-3194100">
            <a:off x="3314335" y="2041232"/>
            <a:ext cx="1015982" cy="498781"/>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4786575" y="1684074"/>
            <a:ext cx="3841885" cy="3459425"/>
          </a:xfrm>
          <a:prstGeom prst="rect">
            <a:avLst/>
          </a:prstGeom>
          <a:noFill/>
          <a:ln>
            <a:noFill/>
          </a:ln>
        </p:spPr>
      </p:pic>
      <p:pic>
        <p:nvPicPr>
          <p:cNvPr id="156" name="Google Shape;156;p25"/>
          <p:cNvPicPr preferRelativeResize="0"/>
          <p:nvPr/>
        </p:nvPicPr>
        <p:blipFill rotWithShape="1">
          <a:blip r:embed="rId4">
            <a:alphaModFix/>
          </a:blip>
          <a:srcRect r="56318" b="23948"/>
          <a:stretch/>
        </p:blipFill>
        <p:spPr>
          <a:xfrm>
            <a:off x="3292650" y="496325"/>
            <a:ext cx="840075" cy="846298"/>
          </a:xfrm>
          <a:prstGeom prst="rect">
            <a:avLst/>
          </a:prstGeom>
          <a:noFill/>
          <a:ln>
            <a:noFill/>
          </a:ln>
        </p:spPr>
      </p:pic>
      <p:sp>
        <p:nvSpPr>
          <p:cNvPr id="157" name="Google Shape;15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Web Portal </a:t>
            </a:r>
            <a:endParaRPr b="1"/>
          </a:p>
        </p:txBody>
      </p:sp>
      <p:sp>
        <p:nvSpPr>
          <p:cNvPr id="158" name="Google Shape;158;p25"/>
          <p:cNvSpPr txBox="1">
            <a:spLocks noGrp="1"/>
          </p:cNvSpPr>
          <p:nvPr>
            <p:ph type="body" idx="1"/>
          </p:nvPr>
        </p:nvSpPr>
        <p:spPr>
          <a:xfrm>
            <a:off x="421725" y="1152475"/>
            <a:ext cx="8410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 der App ist jede Aufgabe einem </a:t>
            </a:r>
            <a:r>
              <a:rPr lang="en">
                <a:solidFill>
                  <a:srgbClr val="3290C0"/>
                </a:solidFill>
              </a:rPr>
              <a:t>Pfad</a:t>
            </a:r>
            <a:r>
              <a:rPr lang="en"/>
              <a:t> zugewiesen </a:t>
            </a:r>
            <a:endParaRPr>
              <a:solidFill>
                <a:srgbClr val="3290C0"/>
              </a:solidFill>
            </a:endParaRPr>
          </a:p>
          <a:p>
            <a:pPr marL="457200" lvl="0" indent="-342900" algn="l" rtl="0">
              <a:spcBef>
                <a:spcPts val="1200"/>
              </a:spcBef>
              <a:spcAft>
                <a:spcPts val="0"/>
              </a:spcAft>
              <a:buSzPts val="1800"/>
              <a:buChar char="●"/>
            </a:pPr>
            <a:r>
              <a:rPr lang="en"/>
              <a:t>Im Webportal kann man diese Pfade</a:t>
            </a:r>
            <a:endParaRPr/>
          </a:p>
          <a:p>
            <a:pPr marL="800100" lvl="1" indent="-317500" algn="l" rtl="0">
              <a:spcBef>
                <a:spcPts val="0"/>
              </a:spcBef>
              <a:spcAft>
                <a:spcPts val="0"/>
              </a:spcAft>
              <a:buSzPts val="1400"/>
              <a:buChar char="○"/>
            </a:pPr>
            <a:r>
              <a:rPr lang="en"/>
              <a:t>Erstellen</a:t>
            </a:r>
            <a:endParaRPr/>
          </a:p>
          <a:p>
            <a:pPr marL="1143000" marR="0" lvl="2" indent="-317500" algn="l" rtl="0">
              <a:lnSpc>
                <a:spcPct val="115000"/>
              </a:lnSpc>
              <a:spcBef>
                <a:spcPts val="0"/>
              </a:spcBef>
              <a:spcAft>
                <a:spcPts val="0"/>
              </a:spcAft>
              <a:buSzPts val="1400"/>
              <a:buChar char="■"/>
            </a:pPr>
            <a:r>
              <a:rPr lang="en"/>
              <a:t>Mit Aufgaben befüllen</a:t>
            </a:r>
            <a:endParaRPr/>
          </a:p>
          <a:p>
            <a:pPr marL="1143000" lvl="2" indent="-317500" algn="l" rtl="0">
              <a:spcBef>
                <a:spcPts val="0"/>
              </a:spcBef>
              <a:spcAft>
                <a:spcPts val="0"/>
              </a:spcAft>
              <a:buSzPts val="1400"/>
              <a:buChar char="■"/>
            </a:pPr>
            <a:r>
              <a:rPr lang="en"/>
              <a:t>Neue Aufgaben erstellen</a:t>
            </a:r>
            <a:endParaRPr/>
          </a:p>
          <a:p>
            <a:pPr marL="800100" marR="0" lvl="1" indent="-317500" algn="l" rtl="0">
              <a:lnSpc>
                <a:spcPct val="115000"/>
              </a:lnSpc>
              <a:spcBef>
                <a:spcPts val="0"/>
              </a:spcBef>
              <a:spcAft>
                <a:spcPts val="0"/>
              </a:spcAft>
              <a:buSzPts val="1400"/>
              <a:buChar char="○"/>
            </a:pPr>
            <a:r>
              <a:rPr lang="en"/>
              <a:t>Anpassen</a:t>
            </a:r>
            <a:endParaRPr/>
          </a:p>
          <a:p>
            <a:pPr marL="1143000" marR="0" lvl="2" indent="-317500" algn="l" rtl="0">
              <a:lnSpc>
                <a:spcPct val="115000"/>
              </a:lnSpc>
              <a:spcBef>
                <a:spcPts val="0"/>
              </a:spcBef>
              <a:spcAft>
                <a:spcPts val="0"/>
              </a:spcAft>
              <a:buSzPts val="1400"/>
              <a:buChar char="■"/>
            </a:pPr>
            <a:r>
              <a:rPr lang="en"/>
              <a:t>Aufgaben ändern</a:t>
            </a:r>
            <a:endParaRPr/>
          </a:p>
          <a:p>
            <a:pPr marL="1143000" marR="0" lvl="2" indent="-317500" algn="l" rtl="0">
              <a:lnSpc>
                <a:spcPct val="115000"/>
              </a:lnSpc>
              <a:spcBef>
                <a:spcPts val="0"/>
              </a:spcBef>
              <a:spcAft>
                <a:spcPts val="0"/>
              </a:spcAft>
              <a:buSzPts val="1400"/>
              <a:buChar char="■"/>
            </a:pPr>
            <a:r>
              <a:rPr lang="en"/>
              <a:t>Reihenfolge der Aufgaben ändern</a:t>
            </a:r>
            <a:endParaRPr/>
          </a:p>
          <a:p>
            <a:pPr marL="800100" marR="0" lvl="1" indent="-317500" algn="l" rtl="0">
              <a:lnSpc>
                <a:spcPct val="115000"/>
              </a:lnSpc>
              <a:spcBef>
                <a:spcPts val="0"/>
              </a:spcBef>
              <a:spcAft>
                <a:spcPts val="0"/>
              </a:spcAft>
              <a:buSzPts val="1400"/>
              <a:buChar char="○"/>
            </a:pPr>
            <a:r>
              <a:rPr lang="en"/>
              <a:t>Verwalten</a:t>
            </a:r>
            <a:endParaRPr/>
          </a:p>
          <a:p>
            <a:pPr marL="1143000" marR="0" lvl="2" indent="-317500" algn="l" rtl="0">
              <a:lnSpc>
                <a:spcPct val="115000"/>
              </a:lnSpc>
              <a:spcBef>
                <a:spcPts val="0"/>
              </a:spcBef>
              <a:spcAft>
                <a:spcPts val="0"/>
              </a:spcAft>
              <a:buSzPts val="1400"/>
              <a:buChar char="■"/>
            </a:pPr>
            <a:r>
              <a:rPr lang="en"/>
              <a:t>Veröffentlichen oder privat speichern</a:t>
            </a:r>
            <a:endParaRPr/>
          </a:p>
          <a:p>
            <a:pPr marL="1143000" marR="0" lvl="2" indent="-317500" algn="l" rtl="0">
              <a:lnSpc>
                <a:spcPct val="115000"/>
              </a:lnSpc>
              <a:spcBef>
                <a:spcPts val="0"/>
              </a:spcBef>
              <a:spcAft>
                <a:spcPts val="0"/>
              </a:spcAft>
              <a:buSzPts val="1400"/>
              <a:buChar char="■"/>
            </a:pPr>
            <a:r>
              <a:rPr lang="en"/>
              <a:t>Löschen</a:t>
            </a:r>
            <a:endParaRPr/>
          </a:p>
        </p:txBody>
      </p:sp>
      <p:sp>
        <p:nvSpPr>
          <p:cNvPr id="159" name="Google Shape;159;p25"/>
          <p:cNvSpPr/>
          <p:nvPr/>
        </p:nvSpPr>
        <p:spPr>
          <a:xfrm>
            <a:off x="6987400" y="3564625"/>
            <a:ext cx="2022300" cy="1409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Das Webportal enthält auch ein Handbuch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6"/>
          <p:cNvPicPr preferRelativeResize="0"/>
          <p:nvPr/>
        </p:nvPicPr>
        <p:blipFill>
          <a:blip r:embed="rId3">
            <a:alphaModFix/>
          </a:blip>
          <a:stretch>
            <a:fillRect/>
          </a:stretch>
        </p:blipFill>
        <p:spPr>
          <a:xfrm>
            <a:off x="4733501" y="1801150"/>
            <a:ext cx="3500850" cy="3179025"/>
          </a:xfrm>
          <a:prstGeom prst="rect">
            <a:avLst/>
          </a:prstGeom>
          <a:noFill/>
          <a:ln>
            <a:noFill/>
          </a:ln>
        </p:spPr>
      </p:pic>
      <p:pic>
        <p:nvPicPr>
          <p:cNvPr id="165" name="Google Shape;165;p26"/>
          <p:cNvPicPr preferRelativeResize="0"/>
          <p:nvPr/>
        </p:nvPicPr>
        <p:blipFill>
          <a:blip r:embed="rId4">
            <a:alphaModFix/>
          </a:blip>
          <a:stretch>
            <a:fillRect/>
          </a:stretch>
        </p:blipFill>
        <p:spPr>
          <a:xfrm>
            <a:off x="795000" y="1648755"/>
            <a:ext cx="3250374" cy="2926795"/>
          </a:xfrm>
          <a:prstGeom prst="rect">
            <a:avLst/>
          </a:prstGeom>
          <a:noFill/>
          <a:ln>
            <a:noFill/>
          </a:ln>
        </p:spPr>
      </p:pic>
      <p:sp>
        <p:nvSpPr>
          <p:cNvPr id="166" name="Google Shape;16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Registrierung</a:t>
            </a:r>
            <a:endParaRPr b="1"/>
          </a:p>
        </p:txBody>
      </p:sp>
      <p:sp>
        <p:nvSpPr>
          <p:cNvPr id="167" name="Google Shape;167;p26"/>
          <p:cNvSpPr/>
          <p:nvPr/>
        </p:nvSpPr>
        <p:spPr>
          <a:xfrm>
            <a:off x="3390875" y="1648750"/>
            <a:ext cx="326400" cy="2274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6646275" y="3739150"/>
            <a:ext cx="392400" cy="2901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4107575" y="3121450"/>
            <a:ext cx="505500" cy="194700"/>
          </a:xfrm>
          <a:prstGeom prst="rightArrow">
            <a:avLst>
              <a:gd name="adj1" fmla="val 50000"/>
              <a:gd name="adj2" fmla="val 50000"/>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2979950" y="792200"/>
            <a:ext cx="2778300" cy="47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u="sng" dirty="0">
                <a:solidFill>
                  <a:schemeClr val="hlink"/>
                </a:solidFill>
                <a:hlinkClick r:id="rId5"/>
              </a:rPr>
              <a:t>https://sb-colette-portal.matismedia.eu/#/</a:t>
            </a:r>
            <a:r>
              <a:rPr lang="en" sz="1100" dirty="0"/>
              <a:t> </a:t>
            </a:r>
            <a:endParaRPr sz="1100" dirty="0"/>
          </a:p>
        </p:txBody>
      </p:sp>
      <p:sp>
        <p:nvSpPr>
          <p:cNvPr id="171" name="Google Shape;171;p26"/>
          <p:cNvSpPr/>
          <p:nvPr/>
        </p:nvSpPr>
        <p:spPr>
          <a:xfrm>
            <a:off x="6131725" y="381000"/>
            <a:ext cx="1762200" cy="128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26"/>
          <p:cNvPicPr preferRelativeResize="0"/>
          <p:nvPr/>
        </p:nvPicPr>
        <p:blipFill>
          <a:blip r:embed="rId6">
            <a:alphaModFix/>
          </a:blip>
          <a:stretch>
            <a:fillRect/>
          </a:stretch>
        </p:blipFill>
        <p:spPr>
          <a:xfrm>
            <a:off x="6400002" y="445022"/>
            <a:ext cx="1202683" cy="1150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7"/>
          <p:cNvPicPr preferRelativeResize="0"/>
          <p:nvPr/>
        </p:nvPicPr>
        <p:blipFill>
          <a:blip r:embed="rId3">
            <a:alphaModFix/>
          </a:blip>
          <a:stretch>
            <a:fillRect/>
          </a:stretch>
        </p:blipFill>
        <p:spPr>
          <a:xfrm>
            <a:off x="152400" y="1170125"/>
            <a:ext cx="3848625" cy="3494425"/>
          </a:xfrm>
          <a:prstGeom prst="rect">
            <a:avLst/>
          </a:prstGeom>
          <a:noFill/>
          <a:ln>
            <a:noFill/>
          </a:ln>
        </p:spPr>
      </p:pic>
      <p:sp>
        <p:nvSpPr>
          <p:cNvPr id="178" name="Google Shape;17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Registrierung “Bestätigen”</a:t>
            </a:r>
            <a:endParaRPr b="1" dirty="0"/>
          </a:p>
        </p:txBody>
      </p:sp>
      <p:pic>
        <p:nvPicPr>
          <p:cNvPr id="179" name="Google Shape;179;p27"/>
          <p:cNvPicPr preferRelativeResize="0"/>
          <p:nvPr/>
        </p:nvPicPr>
        <p:blipFill>
          <a:blip r:embed="rId4">
            <a:alphaModFix/>
          </a:blip>
          <a:stretch>
            <a:fillRect/>
          </a:stretch>
        </p:blipFill>
        <p:spPr>
          <a:xfrm>
            <a:off x="4174974" y="2950250"/>
            <a:ext cx="3772325" cy="1713300"/>
          </a:xfrm>
          <a:prstGeom prst="rect">
            <a:avLst/>
          </a:prstGeom>
          <a:noFill/>
          <a:ln w="9525" cap="flat" cmpd="sng">
            <a:solidFill>
              <a:schemeClr val="dk1"/>
            </a:solidFill>
            <a:prstDash val="solid"/>
            <a:round/>
            <a:headEnd type="none" w="sm" len="sm"/>
            <a:tailEnd type="none" w="sm" len="sm"/>
          </a:ln>
        </p:spPr>
      </p:pic>
      <p:sp>
        <p:nvSpPr>
          <p:cNvPr id="180" name="Google Shape;180;p27"/>
          <p:cNvSpPr/>
          <p:nvPr/>
        </p:nvSpPr>
        <p:spPr>
          <a:xfrm>
            <a:off x="4211075" y="1996200"/>
            <a:ext cx="3465900" cy="747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u="sng">
                <a:solidFill>
                  <a:schemeClr val="hlink"/>
                </a:solidFill>
                <a:hlinkClick r:id="rId5"/>
              </a:rPr>
              <a:t>https://sb-colette-portal.matismedia.eu/#/</a:t>
            </a:r>
            <a:r>
              <a:rPr lang="en"/>
              <a:t> </a:t>
            </a:r>
            <a:endParaRPr/>
          </a:p>
        </p:txBody>
      </p:sp>
      <p:sp>
        <p:nvSpPr>
          <p:cNvPr id="181" name="Google Shape;181;p27"/>
          <p:cNvSpPr/>
          <p:nvPr/>
        </p:nvSpPr>
        <p:spPr>
          <a:xfrm>
            <a:off x="1234350" y="3859625"/>
            <a:ext cx="1543200" cy="2709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7"/>
          <p:cNvPicPr preferRelativeResize="0"/>
          <p:nvPr/>
        </p:nvPicPr>
        <p:blipFill rotWithShape="1">
          <a:blip r:embed="rId6">
            <a:alphaModFix/>
          </a:blip>
          <a:srcRect l="42049"/>
          <a:stretch/>
        </p:blipFill>
        <p:spPr>
          <a:xfrm>
            <a:off x="7643951" y="37075"/>
            <a:ext cx="1390751" cy="1388608"/>
          </a:xfrm>
          <a:prstGeom prst="rect">
            <a:avLst/>
          </a:prstGeom>
          <a:noFill/>
          <a:ln>
            <a:noFill/>
          </a:ln>
        </p:spPr>
      </p:pic>
      <p:sp>
        <p:nvSpPr>
          <p:cNvPr id="183" name="Google Shape;183;p27"/>
          <p:cNvSpPr/>
          <p:nvPr/>
        </p:nvSpPr>
        <p:spPr>
          <a:xfrm>
            <a:off x="5217325" y="457200"/>
            <a:ext cx="1762200" cy="128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7"/>
          <p:cNvPicPr preferRelativeResize="0"/>
          <p:nvPr/>
        </p:nvPicPr>
        <p:blipFill>
          <a:blip r:embed="rId7">
            <a:alphaModFix/>
          </a:blip>
          <a:stretch>
            <a:fillRect/>
          </a:stretch>
        </p:blipFill>
        <p:spPr>
          <a:xfrm>
            <a:off x="5485602" y="521222"/>
            <a:ext cx="1202683" cy="1150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4745401" y="1017725"/>
            <a:ext cx="3500850" cy="3179025"/>
          </a:xfrm>
          <a:prstGeom prst="rect">
            <a:avLst/>
          </a:prstGeom>
          <a:noFill/>
          <a:ln>
            <a:noFill/>
          </a:ln>
        </p:spPr>
      </p:pic>
      <p:pic>
        <p:nvPicPr>
          <p:cNvPr id="190" name="Google Shape;190;p28"/>
          <p:cNvPicPr preferRelativeResize="0"/>
          <p:nvPr/>
        </p:nvPicPr>
        <p:blipFill>
          <a:blip r:embed="rId4">
            <a:alphaModFix/>
          </a:blip>
          <a:stretch>
            <a:fillRect/>
          </a:stretch>
        </p:blipFill>
        <p:spPr>
          <a:xfrm>
            <a:off x="460425" y="1122013"/>
            <a:ext cx="3742750" cy="2901679"/>
          </a:xfrm>
          <a:prstGeom prst="rect">
            <a:avLst/>
          </a:prstGeom>
          <a:noFill/>
          <a:ln>
            <a:noFill/>
          </a:ln>
        </p:spPr>
      </p:pic>
      <p:sp>
        <p:nvSpPr>
          <p:cNvPr id="191" name="Google Shape;19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Login</a:t>
            </a:r>
            <a:endParaRPr b="1"/>
          </a:p>
        </p:txBody>
      </p:sp>
      <p:sp>
        <p:nvSpPr>
          <p:cNvPr id="192" name="Google Shape;192;p28"/>
          <p:cNvSpPr/>
          <p:nvPr/>
        </p:nvSpPr>
        <p:spPr>
          <a:xfrm>
            <a:off x="6159975" y="2802475"/>
            <a:ext cx="671700" cy="1947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4119475" y="2490425"/>
            <a:ext cx="505500" cy="194700"/>
          </a:xfrm>
          <a:prstGeom prst="rightArrow">
            <a:avLst>
              <a:gd name="adj1" fmla="val 50000"/>
              <a:gd name="adj2" fmla="val 50000"/>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2592775" y="4052725"/>
            <a:ext cx="1610400" cy="99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 name="Google Shape;195;p28"/>
          <p:cNvPicPr preferRelativeResize="0"/>
          <p:nvPr/>
        </p:nvPicPr>
        <p:blipFill>
          <a:blip r:embed="rId5">
            <a:alphaModFix/>
          </a:blip>
          <a:stretch>
            <a:fillRect/>
          </a:stretch>
        </p:blipFill>
        <p:spPr>
          <a:xfrm>
            <a:off x="2955480" y="4127998"/>
            <a:ext cx="884975" cy="846375"/>
          </a:xfrm>
          <a:prstGeom prst="rect">
            <a:avLst/>
          </a:prstGeom>
          <a:noFill/>
          <a:ln>
            <a:noFill/>
          </a:ln>
        </p:spPr>
      </p:pic>
      <p:sp>
        <p:nvSpPr>
          <p:cNvPr id="196" name="Google Shape;196;p28"/>
          <p:cNvSpPr/>
          <p:nvPr/>
        </p:nvSpPr>
        <p:spPr>
          <a:xfrm>
            <a:off x="3568750" y="1192075"/>
            <a:ext cx="326400" cy="1512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Handbuch - Navigieren</a:t>
            </a:r>
            <a:endParaRPr b="1"/>
          </a:p>
        </p:txBody>
      </p:sp>
      <p:pic>
        <p:nvPicPr>
          <p:cNvPr id="356" name="Google Shape;356;p47"/>
          <p:cNvPicPr preferRelativeResize="0"/>
          <p:nvPr/>
        </p:nvPicPr>
        <p:blipFill>
          <a:blip r:embed="rId3">
            <a:alphaModFix/>
          </a:blip>
          <a:stretch>
            <a:fillRect/>
          </a:stretch>
        </p:blipFill>
        <p:spPr>
          <a:xfrm>
            <a:off x="1074600" y="1126200"/>
            <a:ext cx="6671083" cy="3820976"/>
          </a:xfrm>
          <a:prstGeom prst="rect">
            <a:avLst/>
          </a:prstGeom>
          <a:noFill/>
          <a:ln w="9525" cap="flat" cmpd="sng">
            <a:solidFill>
              <a:schemeClr val="dk2"/>
            </a:solidFill>
            <a:prstDash val="solid"/>
            <a:round/>
            <a:headEnd type="none" w="sm" len="sm"/>
            <a:tailEnd type="none" w="sm" len="sm"/>
          </a:ln>
        </p:spPr>
      </p:pic>
      <p:sp>
        <p:nvSpPr>
          <p:cNvPr id="357" name="Google Shape;357;p47"/>
          <p:cNvSpPr/>
          <p:nvPr/>
        </p:nvSpPr>
        <p:spPr>
          <a:xfrm>
            <a:off x="2805050" y="1285400"/>
            <a:ext cx="373200" cy="3669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7"/>
          <p:cNvSpPr/>
          <p:nvPr/>
        </p:nvSpPr>
        <p:spPr>
          <a:xfrm rot="-1141857">
            <a:off x="3209572" y="728650"/>
            <a:ext cx="1468357" cy="922267"/>
          </a:xfrm>
          <a:prstGeom prst="leftArrow">
            <a:avLst>
              <a:gd name="adj1" fmla="val 50000"/>
              <a:gd name="adj2" fmla="val 3162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a:t>Menü öffnen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Handbuch - Abschnitte</a:t>
            </a:r>
            <a:endParaRPr b="1"/>
          </a:p>
        </p:txBody>
      </p:sp>
      <p:pic>
        <p:nvPicPr>
          <p:cNvPr id="364" name="Google Shape;364;p48"/>
          <p:cNvPicPr preferRelativeResize="0"/>
          <p:nvPr/>
        </p:nvPicPr>
        <p:blipFill>
          <a:blip r:embed="rId3">
            <a:alphaModFix/>
          </a:blip>
          <a:stretch>
            <a:fillRect/>
          </a:stretch>
        </p:blipFill>
        <p:spPr>
          <a:xfrm>
            <a:off x="1640025" y="1071325"/>
            <a:ext cx="5612814" cy="3820975"/>
          </a:xfrm>
          <a:prstGeom prst="rect">
            <a:avLst/>
          </a:prstGeom>
          <a:noFill/>
          <a:ln>
            <a:noFill/>
          </a:ln>
        </p:spPr>
      </p:pic>
      <p:sp>
        <p:nvSpPr>
          <p:cNvPr id="365" name="Google Shape;365;p48"/>
          <p:cNvSpPr/>
          <p:nvPr/>
        </p:nvSpPr>
        <p:spPr>
          <a:xfrm>
            <a:off x="4084075" y="4436275"/>
            <a:ext cx="373200" cy="3669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8"/>
          <p:cNvSpPr/>
          <p:nvPr/>
        </p:nvSpPr>
        <p:spPr>
          <a:xfrm rot="1350301">
            <a:off x="2631318" y="3798324"/>
            <a:ext cx="1519734" cy="7422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Press here to get to the top</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3"/>
          <p:cNvSpPr txBox="1">
            <a:spLocks noGrp="1"/>
          </p:cNvSpPr>
          <p:nvPr>
            <p:ph type="body" idx="1"/>
          </p:nvPr>
        </p:nvSpPr>
        <p:spPr>
          <a:xfrm>
            <a:off x="311700" y="1152475"/>
            <a:ext cx="8520600" cy="39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&lt;colette/&gt; ist ein duales System</a:t>
            </a: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p:txBody>
      </p:sp>
      <p:pic>
        <p:nvPicPr>
          <p:cNvPr id="132" name="Google Shape;132;p23"/>
          <p:cNvPicPr preferRelativeResize="0"/>
          <p:nvPr/>
        </p:nvPicPr>
        <p:blipFill>
          <a:blip r:embed="rId3">
            <a:alphaModFix/>
          </a:blip>
          <a:stretch>
            <a:fillRect/>
          </a:stretch>
        </p:blipFill>
        <p:spPr>
          <a:xfrm>
            <a:off x="5961675" y="201275"/>
            <a:ext cx="2775576" cy="2775576"/>
          </a:xfrm>
          <a:prstGeom prst="rect">
            <a:avLst/>
          </a:prstGeom>
          <a:noFill/>
          <a:ln>
            <a:noFill/>
          </a:ln>
        </p:spPr>
      </p:pic>
      <p:pic>
        <p:nvPicPr>
          <p:cNvPr id="133" name="Google Shape;133;p23"/>
          <p:cNvPicPr preferRelativeResize="0"/>
          <p:nvPr/>
        </p:nvPicPr>
        <p:blipFill rotWithShape="1">
          <a:blip r:embed="rId4">
            <a:alphaModFix/>
          </a:blip>
          <a:srcRect l="87777" b="82080"/>
          <a:stretch/>
        </p:blipFill>
        <p:spPr>
          <a:xfrm>
            <a:off x="7941163" y="3512200"/>
            <a:ext cx="717224" cy="699500"/>
          </a:xfrm>
          <a:prstGeom prst="rect">
            <a:avLst/>
          </a:prstGeom>
          <a:noFill/>
          <a:ln>
            <a:noFill/>
          </a:ln>
        </p:spPr>
      </p:pic>
      <p:pic>
        <p:nvPicPr>
          <p:cNvPr id="134" name="Google Shape;134;p23"/>
          <p:cNvPicPr preferRelativeResize="0"/>
          <p:nvPr/>
        </p:nvPicPr>
        <p:blipFill>
          <a:blip r:embed="rId5">
            <a:alphaModFix/>
          </a:blip>
          <a:stretch>
            <a:fillRect/>
          </a:stretch>
        </p:blipFill>
        <p:spPr>
          <a:xfrm>
            <a:off x="1235925" y="1762330"/>
            <a:ext cx="3247651" cy="2704328"/>
          </a:xfrm>
          <a:prstGeom prst="rect">
            <a:avLst/>
          </a:prstGeom>
          <a:noFill/>
          <a:ln>
            <a:noFill/>
          </a:ln>
        </p:spPr>
      </p:pic>
      <p:sp>
        <p:nvSpPr>
          <p:cNvPr id="135" name="Google Shape;135;p23"/>
          <p:cNvSpPr txBox="1"/>
          <p:nvPr/>
        </p:nvSpPr>
        <p:spPr>
          <a:xfrm>
            <a:off x="585867" y="3678780"/>
            <a:ext cx="2269419"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chemeClr val="dk2"/>
                </a:solidFill>
              </a:rPr>
              <a:t>Mobile App für</a:t>
            </a:r>
            <a:br>
              <a:rPr lang="en" sz="1300" dirty="0">
                <a:solidFill>
                  <a:schemeClr val="dk2"/>
                </a:solidFill>
              </a:rPr>
            </a:br>
            <a:r>
              <a:rPr lang="en" sz="1300" dirty="0">
                <a:solidFill>
                  <a:schemeClr val="dk2"/>
                </a:solidFill>
              </a:rPr>
              <a:t>Schüler*innen</a:t>
            </a:r>
            <a:endParaRPr sz="1300" dirty="0">
              <a:solidFill>
                <a:schemeClr val="dk2"/>
              </a:solidFill>
            </a:endParaRPr>
          </a:p>
        </p:txBody>
      </p:sp>
      <p:sp>
        <p:nvSpPr>
          <p:cNvPr id="136" name="Google Shape;136;p23"/>
          <p:cNvSpPr txBox="1"/>
          <p:nvPr/>
        </p:nvSpPr>
        <p:spPr>
          <a:xfrm>
            <a:off x="3505344" y="3698652"/>
            <a:ext cx="2525612"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chemeClr val="dk2"/>
                </a:solidFill>
              </a:rPr>
              <a:t>Webportal für</a:t>
            </a:r>
            <a:br>
              <a:rPr lang="en" sz="1300" dirty="0">
                <a:solidFill>
                  <a:schemeClr val="dk2"/>
                </a:solidFill>
              </a:rPr>
            </a:br>
            <a:r>
              <a:rPr lang="en" sz="1300" dirty="0">
                <a:solidFill>
                  <a:schemeClr val="dk2"/>
                </a:solidFill>
              </a:rPr>
              <a:t>Lehrer*innen</a:t>
            </a:r>
            <a:endParaRPr sz="1300" dirty="0">
              <a:solidFill>
                <a:schemeClr val="dk2"/>
              </a:solidFill>
            </a:endParaRPr>
          </a:p>
        </p:txBody>
      </p:sp>
      <p:pic>
        <p:nvPicPr>
          <p:cNvPr id="137" name="Google Shape;137;p23"/>
          <p:cNvPicPr preferRelativeResize="0"/>
          <p:nvPr/>
        </p:nvPicPr>
        <p:blipFill rotWithShape="1">
          <a:blip r:embed="rId4">
            <a:alphaModFix/>
          </a:blip>
          <a:srcRect l="79610" t="17447" r="10409" b="61977"/>
          <a:stretch/>
        </p:blipFill>
        <p:spPr>
          <a:xfrm>
            <a:off x="6344275" y="3460375"/>
            <a:ext cx="585625" cy="803150"/>
          </a:xfrm>
          <a:prstGeom prst="rect">
            <a:avLst/>
          </a:prstGeom>
          <a:noFill/>
          <a:ln>
            <a:noFill/>
          </a:ln>
        </p:spPr>
      </p:pic>
      <p:sp>
        <p:nvSpPr>
          <p:cNvPr id="138" name="Google Shape;138;p23"/>
          <p:cNvSpPr txBox="1"/>
          <p:nvPr/>
        </p:nvSpPr>
        <p:spPr>
          <a:xfrm>
            <a:off x="6345675" y="4150750"/>
            <a:ext cx="526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App</a:t>
            </a:r>
            <a:endParaRPr sz="1300">
              <a:solidFill>
                <a:schemeClr val="dk2"/>
              </a:solidFill>
            </a:endParaRPr>
          </a:p>
        </p:txBody>
      </p:sp>
      <p:sp>
        <p:nvSpPr>
          <p:cNvPr id="139" name="Google Shape;139;p23"/>
          <p:cNvSpPr txBox="1"/>
          <p:nvPr/>
        </p:nvSpPr>
        <p:spPr>
          <a:xfrm>
            <a:off x="8017313" y="4150750"/>
            <a:ext cx="717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Portal</a:t>
            </a:r>
            <a:endParaRPr sz="1300">
              <a:solidFill>
                <a:schemeClr val="dk2"/>
              </a:solidFill>
            </a:endParaRPr>
          </a:p>
        </p:txBody>
      </p:sp>
      <p:sp>
        <p:nvSpPr>
          <p:cNvPr id="140" name="Google Shape;140;p23"/>
          <p:cNvSpPr/>
          <p:nvPr/>
        </p:nvSpPr>
        <p:spPr>
          <a:xfrm rot="5400000">
            <a:off x="7248550" y="2263225"/>
            <a:ext cx="340200" cy="1715700"/>
          </a:xfrm>
          <a:prstGeom prst="leftBrace">
            <a:avLst>
              <a:gd name="adj1" fmla="val 50000"/>
              <a:gd name="adj2" fmla="val 49438"/>
            </a:avLst>
          </a:prstGeom>
          <a:noFill/>
          <a:ln w="38100" cap="flat" cmpd="sng">
            <a:solidFill>
              <a:srgbClr val="329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Reflexion und Feedback</a:t>
            </a:r>
            <a:endParaRPr b="1"/>
          </a:p>
        </p:txBody>
      </p:sp>
      <p:sp>
        <p:nvSpPr>
          <p:cNvPr id="354" name="Google Shape;354;p43"/>
          <p:cNvSpPr txBox="1">
            <a:spLocks noGrp="1"/>
          </p:cNvSpPr>
          <p:nvPr>
            <p:ph type="body" idx="1"/>
          </p:nvPr>
        </p:nvSpPr>
        <p:spPr>
          <a:xfrm>
            <a:off x="311700" y="1017725"/>
            <a:ext cx="8520600" cy="401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Bitte teilen Sie uns Ihr Feedback mit </a:t>
            </a:r>
            <a:endParaRPr dirty="0"/>
          </a:p>
          <a:p>
            <a:pPr marL="0" lvl="0" indent="0" algn="l" rtl="0">
              <a:spcBef>
                <a:spcPts val="1200"/>
              </a:spcBef>
              <a:spcAft>
                <a:spcPts val="0"/>
              </a:spcAft>
              <a:buNone/>
            </a:pPr>
            <a:endParaRPr lang="de-DE" dirty="0"/>
          </a:p>
          <a:p>
            <a:pPr marL="0" lvl="0" indent="0" algn="l" rtl="0">
              <a:spcBef>
                <a:spcPts val="1200"/>
              </a:spcBef>
              <a:spcAft>
                <a:spcPts val="0"/>
              </a:spcAft>
              <a:buNone/>
            </a:pPr>
            <a:endParaRPr dirty="0"/>
          </a:p>
          <a:p>
            <a:pPr marL="457200" lvl="0" indent="-342900" algn="l" rtl="0">
              <a:spcBef>
                <a:spcPts val="1200"/>
              </a:spcBef>
              <a:spcAft>
                <a:spcPts val="0"/>
              </a:spcAft>
              <a:buSzPts val="1800"/>
              <a:buChar char="●"/>
            </a:pPr>
            <a:r>
              <a:rPr lang="en" dirty="0"/>
              <a:t>Kommentare</a:t>
            </a:r>
            <a:endParaRPr dirty="0"/>
          </a:p>
          <a:p>
            <a:pPr marL="457200" lvl="0" indent="-342900" algn="l" rtl="0">
              <a:spcBef>
                <a:spcPts val="0"/>
              </a:spcBef>
              <a:spcAft>
                <a:spcPts val="0"/>
              </a:spcAft>
              <a:buSzPts val="1800"/>
              <a:buChar char="●"/>
            </a:pPr>
            <a:r>
              <a:rPr lang="en" dirty="0"/>
              <a:t>Fragen</a:t>
            </a:r>
            <a:endParaRPr dirty="0"/>
          </a:p>
          <a:p>
            <a:pPr marL="457200" lvl="0" indent="-342900" algn="l" rtl="0">
              <a:spcBef>
                <a:spcPts val="0"/>
              </a:spcBef>
              <a:spcAft>
                <a:spcPts val="0"/>
              </a:spcAft>
              <a:buSzPts val="1800"/>
              <a:buChar char="●"/>
            </a:pPr>
            <a:r>
              <a:rPr lang="en" dirty="0"/>
              <a:t>Stichworte</a:t>
            </a:r>
            <a:endParaRPr dirty="0"/>
          </a:p>
          <a:p>
            <a:pPr marL="457200" lvl="0" indent="-342900" algn="l" rtl="0">
              <a:spcBef>
                <a:spcPts val="0"/>
              </a:spcBef>
              <a:spcAft>
                <a:spcPts val="0"/>
              </a:spcAft>
              <a:buSzPts val="1800"/>
              <a:buChar char="●"/>
            </a:pPr>
            <a:r>
              <a:rPr lang="en" dirty="0"/>
              <a:t>Erkenntnisse (Aha-Momente)</a:t>
            </a:r>
            <a:endParaRPr dirty="0"/>
          </a:p>
          <a:p>
            <a:pPr marL="457200" lvl="0" indent="-342900" algn="l" rtl="0">
              <a:spcBef>
                <a:spcPts val="0"/>
              </a:spcBef>
              <a:spcAft>
                <a:spcPts val="0"/>
              </a:spcAft>
              <a:buSzPts val="1800"/>
              <a:buChar char="●"/>
            </a:pPr>
            <a:r>
              <a:rPr lang="en" dirty="0"/>
              <a:t>Was ist noch offen? (worüber würden Sie gerne mehr wissen)</a:t>
            </a:r>
            <a:endParaRPr dirty="0"/>
          </a:p>
        </p:txBody>
      </p:sp>
      <p:sp>
        <p:nvSpPr>
          <p:cNvPr id="355" name="Google Shape;355;p43"/>
          <p:cNvSpPr/>
          <p:nvPr/>
        </p:nvSpPr>
        <p:spPr>
          <a:xfrm>
            <a:off x="6651925" y="1017725"/>
            <a:ext cx="1811400" cy="1859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43"/>
          <p:cNvPicPr preferRelativeResize="0"/>
          <p:nvPr/>
        </p:nvPicPr>
        <p:blipFill>
          <a:blip r:embed="rId3">
            <a:alphaModFix/>
          </a:blip>
          <a:stretch>
            <a:fillRect/>
          </a:stretch>
        </p:blipFill>
        <p:spPr>
          <a:xfrm>
            <a:off x="4040348" y="1462750"/>
            <a:ext cx="1506965" cy="1859400"/>
          </a:xfrm>
          <a:prstGeom prst="rect">
            <a:avLst/>
          </a:prstGeom>
          <a:noFill/>
          <a:ln>
            <a:noFill/>
          </a:ln>
        </p:spPr>
      </p:pic>
      <p:sp>
        <p:nvSpPr>
          <p:cNvPr id="359" name="Google Shape;359;p43"/>
          <p:cNvSpPr txBox="1"/>
          <p:nvPr/>
        </p:nvSpPr>
        <p:spPr>
          <a:xfrm>
            <a:off x="111362" y="4525312"/>
            <a:ext cx="8351963"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dirty="0">
                <a:hlinkClick r:id="rId4"/>
              </a:rPr>
              <a:t>https://docs.google.com/forms/d/e/1FAIpQLSeH-LULEwIxXC5PI57i8mhV8x7xiGR5vH-UNgQThQZwtsjyrA/viewform?usp=sf_link</a:t>
            </a:r>
            <a:endParaRPr lang="de-DE" dirty="0"/>
          </a:p>
          <a:p>
            <a:pPr marL="0" lvl="0" indent="0" algn="l" rtl="0">
              <a:spcBef>
                <a:spcPts val="0"/>
              </a:spcBef>
              <a:spcAft>
                <a:spcPts val="0"/>
              </a:spcAft>
              <a:buNone/>
            </a:pPr>
            <a:endParaRPr dirty="0"/>
          </a:p>
        </p:txBody>
      </p:sp>
      <p:pic>
        <p:nvPicPr>
          <p:cNvPr id="7" name="Picture 6">
            <a:extLst>
              <a:ext uri="{FF2B5EF4-FFF2-40B4-BE49-F238E27FC236}">
                <a16:creationId xmlns:a16="http://schemas.microsoft.com/office/drawing/2014/main" id="{74E8DC41-3C75-660E-5600-C86E71473B35}"/>
              </a:ext>
            </a:extLst>
          </p:cNvPr>
          <p:cNvPicPr>
            <a:picLocks noChangeAspect="1"/>
          </p:cNvPicPr>
          <p:nvPr/>
        </p:nvPicPr>
        <p:blipFill>
          <a:blip r:embed="rId5"/>
          <a:stretch>
            <a:fillRect/>
          </a:stretch>
        </p:blipFill>
        <p:spPr>
          <a:xfrm>
            <a:off x="5949665" y="0"/>
            <a:ext cx="3215919" cy="316257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txBox="1">
            <a:spLocks noGrp="1"/>
          </p:cNvSpPr>
          <p:nvPr>
            <p:ph type="title"/>
          </p:nvPr>
        </p:nvSpPr>
        <p:spPr>
          <a:xfrm>
            <a:off x="323637" y="360300"/>
            <a:ext cx="8496000" cy="324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Literatur</a:t>
            </a:r>
            <a:endParaRPr/>
          </a:p>
        </p:txBody>
      </p:sp>
      <p:sp>
        <p:nvSpPr>
          <p:cNvPr id="365" name="Google Shape;365;p44"/>
          <p:cNvSpPr txBox="1">
            <a:spLocks noGrp="1"/>
          </p:cNvSpPr>
          <p:nvPr>
            <p:ph type="body" idx="2"/>
          </p:nvPr>
        </p:nvSpPr>
        <p:spPr>
          <a:xfrm>
            <a:off x="324000" y="1134000"/>
            <a:ext cx="8496000" cy="3509700"/>
          </a:xfrm>
          <a:prstGeom prst="rect">
            <a:avLst/>
          </a:prstGeom>
        </p:spPr>
        <p:txBody>
          <a:bodyPr spcFirstLastPara="1" wrap="square" lIns="0" tIns="0" rIns="0" bIns="0" anchor="t" anchorCtr="0">
            <a:noAutofit/>
          </a:bodyPr>
          <a:lstStyle/>
          <a:p>
            <a:pPr marL="0" lvl="0" indent="0" algn="l" rtl="0">
              <a:lnSpc>
                <a:spcPct val="100000"/>
              </a:lnSpc>
              <a:spcBef>
                <a:spcPts val="800"/>
              </a:spcBef>
              <a:spcAft>
                <a:spcPts val="0"/>
              </a:spcAft>
              <a:buNone/>
            </a:pPr>
            <a:r>
              <a:rPr lang="en" sz="1800">
                <a:solidFill>
                  <a:schemeClr val="dk2"/>
                </a:solidFill>
              </a:rPr>
              <a:t>[1] Agentur für Bildung und Internationalisierung (OeAD). (2021). </a:t>
            </a:r>
            <a:br>
              <a:rPr lang="en" sz="1800">
                <a:solidFill>
                  <a:schemeClr val="dk2"/>
                </a:solidFill>
              </a:rPr>
            </a:br>
            <a:r>
              <a:rPr lang="en" sz="1800">
                <a:solidFill>
                  <a:schemeClr val="dk2"/>
                </a:solidFill>
              </a:rPr>
              <a:t>Zertifizierung Lern-Apps. </a:t>
            </a:r>
            <a:r>
              <a:rPr lang="en" sz="1800" u="sng">
                <a:solidFill>
                  <a:schemeClr val="dk2"/>
                </a:solidFill>
                <a:hlinkClick r:id="rId3">
                  <a:extLst>
                    <a:ext uri="{A12FA001-AC4F-418D-AE19-62706E023703}">
                      <ahyp:hlinkClr xmlns:ahyp="http://schemas.microsoft.com/office/drawing/2018/hyperlinkcolor" val="tx"/>
                    </a:ext>
                  </a:extLst>
                </a:hlinkClick>
              </a:rPr>
              <a:t>https://lernapps.oead.at/de/zertifizierungsverfahren/</a:t>
            </a:r>
            <a:endParaRPr sz="1800">
              <a:solidFill>
                <a:schemeClr val="dk2"/>
              </a:solidFill>
            </a:endParaRPr>
          </a:p>
          <a:p>
            <a:pPr marL="0" lvl="0" indent="0" algn="l" rtl="0">
              <a:lnSpc>
                <a:spcPct val="100000"/>
              </a:lnSpc>
              <a:spcBef>
                <a:spcPts val="800"/>
              </a:spcBef>
              <a:spcAft>
                <a:spcPts val="0"/>
              </a:spcAft>
              <a:buNone/>
            </a:pPr>
            <a:endParaRPr sz="1800">
              <a:solidFill>
                <a:schemeClr val="dk2"/>
              </a:solidFill>
            </a:endParaRPr>
          </a:p>
          <a:p>
            <a:pPr marL="0" lvl="0" indent="0" algn="l" rtl="0">
              <a:lnSpc>
                <a:spcPct val="100000"/>
              </a:lnSpc>
              <a:spcBef>
                <a:spcPts val="800"/>
              </a:spcBef>
              <a:spcAft>
                <a:spcPts val="0"/>
              </a:spcAft>
              <a:buNone/>
            </a:pPr>
            <a:r>
              <a:rPr lang="en" sz="1800">
                <a:solidFill>
                  <a:schemeClr val="dk2"/>
                </a:solidFill>
              </a:rPr>
              <a:t>[2] Bundesministerium für Bildung (BMBWF). (2021). </a:t>
            </a:r>
            <a:br>
              <a:rPr lang="en" sz="1800">
                <a:solidFill>
                  <a:schemeClr val="dk2"/>
                </a:solidFill>
              </a:rPr>
            </a:br>
            <a:r>
              <a:rPr lang="en" sz="1800">
                <a:solidFill>
                  <a:schemeClr val="dk2"/>
                </a:solidFill>
              </a:rPr>
              <a:t>Digitale Schule. Gütesiegel für Lernapps. </a:t>
            </a:r>
            <a:r>
              <a:rPr lang="en" sz="1800" u="sng">
                <a:solidFill>
                  <a:schemeClr val="dk2"/>
                </a:solidFill>
                <a:hlinkClick r:id="rId4">
                  <a:extLst>
                    <a:ext uri="{A12FA001-AC4F-418D-AE19-62706E023703}">
                      <ahyp:hlinkClr xmlns:ahyp="http://schemas.microsoft.com/office/drawing/2018/hyperlinkcolor" val="tx"/>
                    </a:ext>
                  </a:extLst>
                </a:hlinkClick>
              </a:rPr>
              <a:t>https://digitaleschule.gv.at/gutesiegel-lernapps/</a:t>
            </a:r>
            <a:endParaRPr sz="1800">
              <a:solidFill>
                <a:schemeClr val="dk2"/>
              </a:solidFill>
            </a:endParaRPr>
          </a:p>
          <a:p>
            <a:pPr marL="0" lvl="0" indent="0" algn="l" rtl="0">
              <a:lnSpc>
                <a:spcPct val="100000"/>
              </a:lnSpc>
              <a:spcBef>
                <a:spcPts val="800"/>
              </a:spcBef>
              <a:spcAft>
                <a:spcPts val="0"/>
              </a:spcAft>
              <a:buNone/>
            </a:pP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ctrTitle"/>
          </p:nvPr>
        </p:nvSpPr>
        <p:spPr>
          <a:xfrm>
            <a:off x="1143000" y="2313049"/>
            <a:ext cx="6858000" cy="21966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 sz="4900"/>
              <a:t>Warum sollten Lehrkräfte Lern-Apps im Unterricht einsetzen?</a:t>
            </a:r>
            <a:endParaRPr sz="4900"/>
          </a:p>
        </p:txBody>
      </p:sp>
      <p:pic>
        <p:nvPicPr>
          <p:cNvPr id="286" name="Google Shape;286;p38"/>
          <p:cNvPicPr preferRelativeResize="0"/>
          <p:nvPr/>
        </p:nvPicPr>
        <p:blipFill>
          <a:blip r:embed="rId3">
            <a:alphaModFix/>
          </a:blip>
          <a:stretch>
            <a:fillRect/>
          </a:stretch>
        </p:blipFill>
        <p:spPr>
          <a:xfrm>
            <a:off x="3271875" y="278325"/>
            <a:ext cx="2481226" cy="1999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9"/>
          <p:cNvSpPr txBox="1">
            <a:spLocks noGrp="1"/>
          </p:cNvSpPr>
          <p:nvPr>
            <p:ph type="title"/>
          </p:nvPr>
        </p:nvSpPr>
        <p:spPr>
          <a:xfrm>
            <a:off x="3373050" y="2571748"/>
            <a:ext cx="2397900" cy="5157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sz="2100"/>
              <a:t>Vorteile</a:t>
            </a:r>
            <a:endParaRPr/>
          </a:p>
        </p:txBody>
      </p:sp>
      <p:pic>
        <p:nvPicPr>
          <p:cNvPr id="293" name="Google Shape;293;p39" descr="Books on Shelf"/>
          <p:cNvPicPr preferRelativeResize="0"/>
          <p:nvPr/>
        </p:nvPicPr>
        <p:blipFill rotWithShape="1">
          <a:blip r:embed="rId3">
            <a:alphaModFix/>
          </a:blip>
          <a:srcRect/>
          <a:stretch/>
        </p:blipFill>
        <p:spPr>
          <a:xfrm>
            <a:off x="4229101" y="1945340"/>
            <a:ext cx="685800" cy="685800"/>
          </a:xfrm>
          <a:prstGeom prst="rect">
            <a:avLst/>
          </a:prstGeom>
          <a:noFill/>
          <a:ln>
            <a:noFill/>
          </a:ln>
        </p:spPr>
      </p:pic>
      <p:pic>
        <p:nvPicPr>
          <p:cNvPr id="294" name="Google Shape;294;p39"/>
          <p:cNvPicPr preferRelativeResize="0"/>
          <p:nvPr/>
        </p:nvPicPr>
        <p:blipFill>
          <a:blip r:embed="rId4">
            <a:alphaModFix/>
          </a:blip>
          <a:stretch>
            <a:fillRect/>
          </a:stretch>
        </p:blipFill>
        <p:spPr>
          <a:xfrm>
            <a:off x="6493325" y="3027250"/>
            <a:ext cx="2006902" cy="1616999"/>
          </a:xfrm>
          <a:prstGeom prst="rect">
            <a:avLst/>
          </a:prstGeom>
          <a:noFill/>
          <a:ln>
            <a:noFill/>
          </a:ln>
        </p:spPr>
      </p:pic>
      <p:pic>
        <p:nvPicPr>
          <p:cNvPr id="295" name="Google Shape;295;p39"/>
          <p:cNvPicPr preferRelativeResize="0"/>
          <p:nvPr/>
        </p:nvPicPr>
        <p:blipFill>
          <a:blip r:embed="rId5">
            <a:alphaModFix/>
          </a:blip>
          <a:stretch>
            <a:fillRect/>
          </a:stretch>
        </p:blipFill>
        <p:spPr>
          <a:xfrm>
            <a:off x="6493325" y="286876"/>
            <a:ext cx="2006902" cy="1616999"/>
          </a:xfrm>
          <a:prstGeom prst="rect">
            <a:avLst/>
          </a:prstGeom>
          <a:noFill/>
          <a:ln>
            <a:noFill/>
          </a:ln>
        </p:spPr>
      </p:pic>
      <p:pic>
        <p:nvPicPr>
          <p:cNvPr id="296" name="Google Shape;296;p39"/>
          <p:cNvPicPr preferRelativeResize="0"/>
          <p:nvPr/>
        </p:nvPicPr>
        <p:blipFill>
          <a:blip r:embed="rId6">
            <a:alphaModFix/>
          </a:blip>
          <a:stretch>
            <a:fillRect/>
          </a:stretch>
        </p:blipFill>
        <p:spPr>
          <a:xfrm>
            <a:off x="365217" y="3087450"/>
            <a:ext cx="2148367" cy="1730975"/>
          </a:xfrm>
          <a:prstGeom prst="rect">
            <a:avLst/>
          </a:prstGeom>
          <a:noFill/>
          <a:ln>
            <a:noFill/>
          </a:ln>
        </p:spPr>
      </p:pic>
      <p:pic>
        <p:nvPicPr>
          <p:cNvPr id="297" name="Google Shape;297;p39"/>
          <p:cNvPicPr preferRelativeResize="0"/>
          <p:nvPr/>
        </p:nvPicPr>
        <p:blipFill>
          <a:blip r:embed="rId7">
            <a:alphaModFix/>
          </a:blip>
          <a:stretch>
            <a:fillRect/>
          </a:stretch>
        </p:blipFill>
        <p:spPr>
          <a:xfrm>
            <a:off x="365220" y="414437"/>
            <a:ext cx="2148352" cy="1730937"/>
          </a:xfrm>
          <a:prstGeom prst="rect">
            <a:avLst/>
          </a:prstGeom>
          <a:noFill/>
          <a:ln>
            <a:noFill/>
          </a:ln>
        </p:spPr>
      </p:pic>
      <p:pic>
        <p:nvPicPr>
          <p:cNvPr id="298" name="Google Shape;298;p39"/>
          <p:cNvPicPr preferRelativeResize="0"/>
          <p:nvPr/>
        </p:nvPicPr>
        <p:blipFill>
          <a:blip r:embed="rId8">
            <a:alphaModFix/>
          </a:blip>
          <a:stretch>
            <a:fillRect/>
          </a:stretch>
        </p:blipFill>
        <p:spPr>
          <a:xfrm>
            <a:off x="3123825" y="-2"/>
            <a:ext cx="2278899" cy="1419001"/>
          </a:xfrm>
          <a:prstGeom prst="rect">
            <a:avLst/>
          </a:prstGeom>
          <a:noFill/>
          <a:ln>
            <a:noFill/>
          </a:ln>
        </p:spPr>
      </p:pic>
      <p:pic>
        <p:nvPicPr>
          <p:cNvPr id="299" name="Google Shape;299;p39"/>
          <p:cNvPicPr preferRelativeResize="0"/>
          <p:nvPr/>
        </p:nvPicPr>
        <p:blipFill>
          <a:blip r:embed="rId9">
            <a:alphaModFix/>
          </a:blip>
          <a:stretch>
            <a:fillRect/>
          </a:stretch>
        </p:blipFill>
        <p:spPr>
          <a:xfrm>
            <a:off x="3340746" y="3187298"/>
            <a:ext cx="1845069" cy="1751252"/>
          </a:xfrm>
          <a:prstGeom prst="rect">
            <a:avLst/>
          </a:prstGeom>
          <a:noFill/>
          <a:ln>
            <a:noFill/>
          </a:ln>
        </p:spPr>
      </p:pic>
      <p:sp>
        <p:nvSpPr>
          <p:cNvPr id="300" name="Google Shape;300;p39"/>
          <p:cNvSpPr txBox="1"/>
          <p:nvPr/>
        </p:nvSpPr>
        <p:spPr>
          <a:xfrm>
            <a:off x="6844850" y="1834050"/>
            <a:ext cx="13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Visualisierung</a:t>
            </a:r>
            <a:endParaRPr>
              <a:solidFill>
                <a:schemeClr val="dk2"/>
              </a:solidFill>
            </a:endParaRPr>
          </a:p>
        </p:txBody>
      </p:sp>
      <p:sp>
        <p:nvSpPr>
          <p:cNvPr id="301" name="Google Shape;301;p39"/>
          <p:cNvSpPr txBox="1"/>
          <p:nvPr/>
        </p:nvSpPr>
        <p:spPr>
          <a:xfrm>
            <a:off x="3373050" y="1324375"/>
            <a:ext cx="2220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dirty="0">
                <a:solidFill>
                  <a:schemeClr val="dk2"/>
                </a:solidFill>
              </a:rPr>
              <a:t>S</a:t>
            </a:r>
            <a:r>
              <a:rPr lang="en" dirty="0">
                <a:solidFill>
                  <a:schemeClr val="dk2"/>
                </a:solidFill>
              </a:rPr>
              <a:t>pielerisches Lernen Unterhaltungfaktor</a:t>
            </a:r>
            <a:endParaRPr dirty="0">
              <a:solidFill>
                <a:schemeClr val="dk2"/>
              </a:solidFill>
            </a:endParaRPr>
          </a:p>
        </p:txBody>
      </p:sp>
      <p:sp>
        <p:nvSpPr>
          <p:cNvPr id="302" name="Google Shape;302;p39"/>
          <p:cNvSpPr txBox="1"/>
          <p:nvPr/>
        </p:nvSpPr>
        <p:spPr>
          <a:xfrm>
            <a:off x="6996225" y="4644250"/>
            <a:ext cx="158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Zeitersparnis</a:t>
            </a:r>
            <a:endParaRPr>
              <a:solidFill>
                <a:schemeClr val="dk2"/>
              </a:solidFill>
            </a:endParaRPr>
          </a:p>
        </p:txBody>
      </p:sp>
      <p:sp>
        <p:nvSpPr>
          <p:cNvPr id="303" name="Google Shape;303;p39"/>
          <p:cNvSpPr txBox="1"/>
          <p:nvPr/>
        </p:nvSpPr>
        <p:spPr>
          <a:xfrm>
            <a:off x="486900" y="2521800"/>
            <a:ext cx="2220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Höhere Motivation und Zusammenarbeit</a:t>
            </a:r>
            <a:endParaRPr dirty="0">
              <a:solidFill>
                <a:schemeClr val="dk2"/>
              </a:solidFill>
            </a:endParaRPr>
          </a:p>
        </p:txBody>
      </p:sp>
      <p:sp>
        <p:nvSpPr>
          <p:cNvPr id="304" name="Google Shape;304;p39"/>
          <p:cNvSpPr txBox="1"/>
          <p:nvPr/>
        </p:nvSpPr>
        <p:spPr>
          <a:xfrm>
            <a:off x="4674450" y="3073963"/>
            <a:ext cx="22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Orts-ungebunden</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ctrTitle"/>
          </p:nvPr>
        </p:nvSpPr>
        <p:spPr>
          <a:xfrm>
            <a:off x="1143000" y="2313049"/>
            <a:ext cx="6858000" cy="2196600"/>
          </a:xfrm>
          <a:prstGeom prst="rect">
            <a:avLst/>
          </a:prstGeom>
          <a:noFill/>
          <a:ln>
            <a:noFill/>
          </a:ln>
        </p:spPr>
        <p:txBody>
          <a:bodyPr spcFirstLastPara="1" wrap="square" lIns="68575" tIns="34275" rIns="68575" bIns="34275"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 sz="4900" dirty="0"/>
              <a:t>Warum sollten Lehrkräfte &lt;colette/&gt; im Unterricht einsetzen?</a:t>
            </a:r>
            <a:endParaRPr sz="4900" dirty="0"/>
          </a:p>
        </p:txBody>
      </p:sp>
      <p:pic>
        <p:nvPicPr>
          <p:cNvPr id="286" name="Google Shape;286;p38"/>
          <p:cNvPicPr preferRelativeResize="0"/>
          <p:nvPr/>
        </p:nvPicPr>
        <p:blipFill>
          <a:blip r:embed="rId3">
            <a:alphaModFix/>
          </a:blip>
          <a:stretch>
            <a:fillRect/>
          </a:stretch>
        </p:blipFill>
        <p:spPr>
          <a:xfrm>
            <a:off x="3271875" y="278325"/>
            <a:ext cx="2481226" cy="1999149"/>
          </a:xfrm>
          <a:prstGeom prst="rect">
            <a:avLst/>
          </a:prstGeom>
          <a:noFill/>
          <a:ln>
            <a:noFill/>
          </a:ln>
        </p:spPr>
      </p:pic>
    </p:spTree>
    <p:extLst>
      <p:ext uri="{BB962C8B-B14F-4D97-AF65-F5344CB8AC3E}">
        <p14:creationId xmlns:p14="http://schemas.microsoft.com/office/powerpoint/2010/main" val="256525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de-DE" b="1" dirty="0"/>
              <a:t>Le</a:t>
            </a:r>
            <a:r>
              <a:rPr lang="en" b="1" dirty="0"/>
              <a:t>rnapp für CT + mAR</a:t>
            </a:r>
            <a:endParaRPr b="1" dirty="0"/>
          </a:p>
        </p:txBody>
      </p:sp>
      <p:sp>
        <p:nvSpPr>
          <p:cNvPr id="234" name="Google Shape;23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1200"/>
              </a:spcBef>
              <a:spcAft>
                <a:spcPts val="0"/>
              </a:spcAft>
              <a:buNone/>
            </a:pPr>
            <a:r>
              <a:rPr lang="en" b="1" dirty="0"/>
              <a:t>Was sind Task Families?</a:t>
            </a:r>
            <a:endParaRPr lang="en" dirty="0">
              <a:solidFill>
                <a:srgbClr val="00B050"/>
              </a:solidFill>
            </a:endParaRPr>
          </a:p>
          <a:p>
            <a:pPr marL="0" lvl="0" indent="0" algn="l" rtl="0">
              <a:spcBef>
                <a:spcPts val="1200"/>
              </a:spcBef>
              <a:spcAft>
                <a:spcPts val="0"/>
              </a:spcAft>
              <a:buNone/>
            </a:pPr>
            <a:r>
              <a:rPr lang="en" dirty="0">
                <a:solidFill>
                  <a:srgbClr val="00B050"/>
                </a:solidFill>
              </a:rPr>
              <a:t>Building Cubes</a:t>
            </a:r>
            <a:endParaRPr dirty="0">
              <a:solidFill>
                <a:srgbClr val="00B050"/>
              </a:solidFill>
            </a:endParaRPr>
          </a:p>
          <a:p>
            <a:pPr marL="0" lvl="0" indent="0" algn="l" rtl="0">
              <a:spcBef>
                <a:spcPts val="1200"/>
              </a:spcBef>
              <a:spcAft>
                <a:spcPts val="0"/>
              </a:spcAft>
              <a:buNone/>
            </a:pPr>
            <a:r>
              <a:rPr lang="en" dirty="0">
                <a:solidFill>
                  <a:srgbClr val="00B050"/>
                </a:solidFill>
              </a:rPr>
              <a:t>Drone AR</a:t>
            </a:r>
            <a:endParaRPr dirty="0">
              <a:solidFill>
                <a:srgbClr val="00B050"/>
              </a:solidFill>
            </a:endParaRPr>
          </a:p>
          <a:p>
            <a:pPr marL="0" lvl="0" indent="0" algn="l" rtl="0">
              <a:spcBef>
                <a:spcPts val="1200"/>
              </a:spcBef>
              <a:spcAft>
                <a:spcPts val="0"/>
              </a:spcAft>
              <a:buNone/>
            </a:pPr>
            <a:r>
              <a:rPr lang="en" dirty="0"/>
              <a:t>Jumping</a:t>
            </a:r>
            <a:endParaRPr dirty="0"/>
          </a:p>
          <a:p>
            <a:pPr marL="0" lvl="0" indent="0" algn="l" rtl="0">
              <a:spcBef>
                <a:spcPts val="1200"/>
              </a:spcBef>
              <a:spcAft>
                <a:spcPts val="0"/>
              </a:spcAft>
              <a:buNone/>
            </a:pPr>
            <a:r>
              <a:rPr lang="en" dirty="0"/>
              <a:t>Truchet Explorer</a:t>
            </a:r>
            <a:endParaRPr dirty="0"/>
          </a:p>
          <a:p>
            <a:pPr marL="0" lvl="0" indent="0" algn="l" rtl="0">
              <a:spcBef>
                <a:spcPts val="1200"/>
              </a:spcBef>
              <a:spcAft>
                <a:spcPts val="0"/>
              </a:spcAft>
              <a:buNone/>
            </a:pPr>
            <a:r>
              <a:rPr lang="en" dirty="0"/>
              <a:t>Process Diagram</a:t>
            </a:r>
            <a:endParaRPr dirty="0"/>
          </a:p>
          <a:p>
            <a:pPr marL="0" lvl="0" indent="0" algn="l" rtl="0">
              <a:spcBef>
                <a:spcPts val="1200"/>
              </a:spcBef>
              <a:spcAft>
                <a:spcPts val="0"/>
              </a:spcAft>
              <a:buNone/>
            </a:pPr>
            <a:r>
              <a:rPr lang="en" dirty="0">
                <a:solidFill>
                  <a:srgbClr val="00B050"/>
                </a:solidFill>
              </a:rPr>
              <a:t>Draw o Bot</a:t>
            </a:r>
            <a:endParaRPr dirty="0">
              <a:solidFill>
                <a:srgbClr val="00B050"/>
              </a:solidFill>
            </a:endParaRPr>
          </a:p>
          <a:p>
            <a:pPr marL="0" lvl="0" indent="0" algn="l" rtl="0">
              <a:spcBef>
                <a:spcPts val="1200"/>
              </a:spcBef>
              <a:spcAft>
                <a:spcPts val="0"/>
              </a:spcAft>
              <a:buNone/>
            </a:pPr>
            <a:r>
              <a:rPr lang="en" dirty="0"/>
              <a:t>Graph Algorithms</a:t>
            </a:r>
            <a:endParaRPr dirty="0"/>
          </a:p>
          <a:p>
            <a:pPr marL="0" lvl="0" indent="0" algn="l" rtl="0">
              <a:spcBef>
                <a:spcPts val="1200"/>
              </a:spcBef>
              <a:spcAft>
                <a:spcPts val="1200"/>
              </a:spcAft>
              <a:buNone/>
            </a:pPr>
            <a:r>
              <a:rPr lang="en" dirty="0"/>
              <a:t>Linear Patterns</a:t>
            </a:r>
            <a:endParaRPr dirty="0"/>
          </a:p>
        </p:txBody>
      </p:sp>
      <p:pic>
        <p:nvPicPr>
          <p:cNvPr id="235" name="Google Shape;235;p32"/>
          <p:cNvPicPr preferRelativeResize="0"/>
          <p:nvPr/>
        </p:nvPicPr>
        <p:blipFill rotWithShape="1">
          <a:blip r:embed="rId3">
            <a:alphaModFix/>
          </a:blip>
          <a:srcRect/>
          <a:stretch/>
        </p:blipFill>
        <p:spPr>
          <a:xfrm>
            <a:off x="4572000" y="820610"/>
            <a:ext cx="2383688" cy="792600"/>
          </a:xfrm>
          <a:prstGeom prst="rect">
            <a:avLst/>
          </a:prstGeom>
          <a:noFill/>
          <a:ln>
            <a:noFill/>
          </a:ln>
        </p:spPr>
      </p:pic>
      <p:pic>
        <p:nvPicPr>
          <p:cNvPr id="1026" name="Picture 2" descr="Computational Thinking / Computational Thinking">
            <a:extLst>
              <a:ext uri="{FF2B5EF4-FFF2-40B4-BE49-F238E27FC236}">
                <a16:creationId xmlns:a16="http://schemas.microsoft.com/office/drawing/2014/main" id="{E1E12603-3A8D-6AA3-4B83-8D5C64BDA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295" y="1613210"/>
            <a:ext cx="4746279" cy="35302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ts val="1100"/>
              <a:buFont typeface="Arial"/>
              <a:buNone/>
            </a:pPr>
            <a:r>
              <a:rPr lang="en" sz="2500" b="1"/>
              <a:t>Building Cubes</a:t>
            </a:r>
            <a:endParaRPr sz="2500" b="1"/>
          </a:p>
        </p:txBody>
      </p:sp>
      <p:sp>
        <p:nvSpPr>
          <p:cNvPr id="279" name="Google Shape;279;p43"/>
          <p:cNvSpPr txBox="1">
            <a:spLocks noGrp="1"/>
          </p:cNvSpPr>
          <p:nvPr>
            <p:ph type="body" idx="1"/>
          </p:nvPr>
        </p:nvSpPr>
        <p:spPr>
          <a:xfrm>
            <a:off x="311700" y="1152475"/>
            <a:ext cx="56919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b="1"/>
              <a:t>CT</a:t>
            </a:r>
            <a:r>
              <a:rPr lang="en"/>
              <a:t>: Algorithmic thinking, decomposition, abstraction, generalisation</a:t>
            </a:r>
            <a:endParaRPr/>
          </a:p>
          <a:p>
            <a:pPr marL="457200" lvl="0" indent="-342900" algn="l" rtl="0">
              <a:spcBef>
                <a:spcPts val="0"/>
              </a:spcBef>
              <a:spcAft>
                <a:spcPts val="0"/>
              </a:spcAft>
              <a:buSzPts val="1800"/>
              <a:buChar char="●"/>
            </a:pPr>
            <a:r>
              <a:rPr lang="en" b="1"/>
              <a:t>Szenarien:</a:t>
            </a:r>
            <a:r>
              <a:rPr lang="en"/>
              <a:t> L-Shape, Car, Pyramid, Cube, Cuboid…</a:t>
            </a:r>
            <a:endParaRPr/>
          </a:p>
          <a:p>
            <a:pPr marL="457200" lvl="0" indent="-342900" algn="l" rtl="0">
              <a:spcBef>
                <a:spcPts val="0"/>
              </a:spcBef>
              <a:spcAft>
                <a:spcPts val="0"/>
              </a:spcAft>
              <a:buSzPts val="1800"/>
              <a:buChar char="●"/>
            </a:pPr>
            <a:r>
              <a:rPr lang="en"/>
              <a:t>Unterrichtsbeispiel </a:t>
            </a:r>
            <a:r>
              <a:rPr lang="en" b="1"/>
              <a:t>Kunst und Geschichte</a:t>
            </a:r>
            <a:r>
              <a:rPr lang="en"/>
              <a:t>: Djoser Stufenpyramide</a:t>
            </a:r>
            <a:endParaRPr/>
          </a:p>
        </p:txBody>
      </p:sp>
      <p:pic>
        <p:nvPicPr>
          <p:cNvPr id="280" name="Google Shape;280;p43"/>
          <p:cNvPicPr preferRelativeResize="0"/>
          <p:nvPr/>
        </p:nvPicPr>
        <p:blipFill>
          <a:blip r:embed="rId3">
            <a:alphaModFix/>
          </a:blip>
          <a:stretch>
            <a:fillRect/>
          </a:stretch>
        </p:blipFill>
        <p:spPr>
          <a:xfrm>
            <a:off x="6131650" y="2768350"/>
            <a:ext cx="2835600" cy="1891345"/>
          </a:xfrm>
          <a:prstGeom prst="rect">
            <a:avLst/>
          </a:prstGeom>
          <a:noFill/>
          <a:ln>
            <a:noFill/>
          </a:ln>
        </p:spPr>
      </p:pic>
      <p:pic>
        <p:nvPicPr>
          <p:cNvPr id="281" name="Google Shape;281;p43"/>
          <p:cNvPicPr preferRelativeResize="0"/>
          <p:nvPr/>
        </p:nvPicPr>
        <p:blipFill>
          <a:blip r:embed="rId4">
            <a:alphaModFix/>
          </a:blip>
          <a:stretch>
            <a:fillRect/>
          </a:stretch>
        </p:blipFill>
        <p:spPr>
          <a:xfrm>
            <a:off x="6177200" y="32475"/>
            <a:ext cx="2571750" cy="2571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n" sz="2500" b="1"/>
              <a:t>Drone AR</a:t>
            </a:r>
            <a:endParaRPr sz="2500" b="1"/>
          </a:p>
        </p:txBody>
      </p:sp>
      <p:sp>
        <p:nvSpPr>
          <p:cNvPr id="305" name="Google Shape;305;p46"/>
          <p:cNvSpPr txBox="1">
            <a:spLocks noGrp="1"/>
          </p:cNvSpPr>
          <p:nvPr>
            <p:ph type="body" idx="1"/>
          </p:nvPr>
        </p:nvSpPr>
        <p:spPr>
          <a:xfrm>
            <a:off x="311700" y="1152475"/>
            <a:ext cx="6117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CT:</a:t>
            </a:r>
            <a:r>
              <a:rPr lang="en"/>
              <a:t> Algorithmic thinking, decomposition, abstraction, generalisation</a:t>
            </a:r>
            <a:endParaRPr/>
          </a:p>
          <a:p>
            <a:pPr marL="0" lvl="0" indent="0" algn="l" rtl="0">
              <a:spcBef>
                <a:spcPts val="1200"/>
              </a:spcBef>
              <a:spcAft>
                <a:spcPts val="0"/>
              </a:spcAft>
              <a:buNone/>
            </a:pPr>
            <a:r>
              <a:rPr lang="en" b="1"/>
              <a:t>Szenarien:</a:t>
            </a:r>
            <a:r>
              <a:rPr lang="en"/>
              <a:t> Simple Advertisement board, </a:t>
            </a:r>
            <a:br>
              <a:rPr lang="en"/>
            </a:br>
            <a:r>
              <a:rPr lang="en"/>
              <a:t>Single Number Plate, Window in a Wall, Pillars, …</a:t>
            </a:r>
            <a:endParaRPr/>
          </a:p>
          <a:p>
            <a:pPr marL="0" lvl="0" indent="0" algn="l" rtl="0">
              <a:spcBef>
                <a:spcPts val="1200"/>
              </a:spcBef>
              <a:spcAft>
                <a:spcPts val="1200"/>
              </a:spcAft>
              <a:buNone/>
            </a:pPr>
            <a:r>
              <a:rPr lang="en"/>
              <a:t>Unterrichtsbeispiel </a:t>
            </a:r>
            <a:r>
              <a:rPr lang="en" b="1"/>
              <a:t>Geschichte</a:t>
            </a:r>
            <a:r>
              <a:rPr lang="en"/>
              <a:t> und </a:t>
            </a:r>
            <a:r>
              <a:rPr lang="en" b="1"/>
              <a:t>Geographie</a:t>
            </a:r>
            <a:r>
              <a:rPr lang="en"/>
              <a:t>: Heliopolis Obelisk</a:t>
            </a:r>
            <a:endParaRPr/>
          </a:p>
        </p:txBody>
      </p:sp>
      <p:pic>
        <p:nvPicPr>
          <p:cNvPr id="306" name="Google Shape;306;p46"/>
          <p:cNvPicPr preferRelativeResize="0"/>
          <p:nvPr/>
        </p:nvPicPr>
        <p:blipFill>
          <a:blip r:embed="rId3">
            <a:alphaModFix/>
          </a:blip>
          <a:stretch>
            <a:fillRect/>
          </a:stretch>
        </p:blipFill>
        <p:spPr>
          <a:xfrm>
            <a:off x="6066222" y="2494700"/>
            <a:ext cx="1776475" cy="2571749"/>
          </a:xfrm>
          <a:prstGeom prst="rect">
            <a:avLst/>
          </a:prstGeom>
          <a:noFill/>
          <a:ln>
            <a:noFill/>
          </a:ln>
        </p:spPr>
      </p:pic>
      <p:pic>
        <p:nvPicPr>
          <p:cNvPr id="307" name="Google Shape;307;p46"/>
          <p:cNvPicPr preferRelativeResize="0"/>
          <p:nvPr/>
        </p:nvPicPr>
        <p:blipFill>
          <a:blip r:embed="rId4">
            <a:alphaModFix/>
          </a:blip>
          <a:stretch>
            <a:fillRect/>
          </a:stretch>
        </p:blipFill>
        <p:spPr>
          <a:xfrm>
            <a:off x="6874925" y="234525"/>
            <a:ext cx="1776475" cy="207187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2568</Words>
  <Application>Microsoft Office PowerPoint</Application>
  <PresentationFormat>On-screen Show (16:9)</PresentationFormat>
  <Paragraphs>202</Paragraphs>
  <Slides>31</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Open Sans</vt:lpstr>
      <vt:lpstr>Arial</vt:lpstr>
      <vt:lpstr>Calibri</vt:lpstr>
      <vt:lpstr>Montserrat</vt:lpstr>
      <vt:lpstr>Simple Light</vt:lpstr>
      <vt:lpstr>Die &lt;colette/&gt;  App</vt:lpstr>
      <vt:lpstr>&lt;colette/&gt;  Computational Thinking Learning Environment for Teachers in Europe</vt:lpstr>
      <vt:lpstr>PowerPoint Presentation</vt:lpstr>
      <vt:lpstr>Warum sollten Lehrkräfte Lern-Apps im Unterricht einsetzen?</vt:lpstr>
      <vt:lpstr>Vorteile</vt:lpstr>
      <vt:lpstr>Warum sollten Lehrkräfte &lt;colette/&gt; im Unterricht einsetzen?</vt:lpstr>
      <vt:lpstr>Lernapp für CT + mAR</vt:lpstr>
      <vt:lpstr>Building Cubes</vt:lpstr>
      <vt:lpstr>Drone AR</vt:lpstr>
      <vt:lpstr>Draw o Bot</vt:lpstr>
      <vt:lpstr>Unsere heutige Agenda</vt:lpstr>
      <vt:lpstr>Aufwärmübung!</vt:lpstr>
      <vt:lpstr>PowerPoint Presentation</vt:lpstr>
      <vt:lpstr>Die AR-Funktion</vt:lpstr>
      <vt:lpstr>Aufwärmübung!</vt:lpstr>
      <vt:lpstr>Erste  Eindrücke</vt:lpstr>
      <vt:lpstr>PowerPoint Presentation</vt:lpstr>
      <vt:lpstr>PowerPoint Presentation</vt:lpstr>
      <vt:lpstr>&lt;colette/&gt; Übersicht</vt:lpstr>
      <vt:lpstr>PowerPoint Presentation</vt:lpstr>
      <vt:lpstr>Das Webportal</vt:lpstr>
      <vt:lpstr>In diesem Modul</vt:lpstr>
      <vt:lpstr>PowerPoint Presentation</vt:lpstr>
      <vt:lpstr>Web Portal </vt:lpstr>
      <vt:lpstr>Registrierung</vt:lpstr>
      <vt:lpstr>Registrierung “Bestätigen”</vt:lpstr>
      <vt:lpstr>Login</vt:lpstr>
      <vt:lpstr>Handbuch - Navigieren</vt:lpstr>
      <vt:lpstr>Handbuch - Abschnitte</vt:lpstr>
      <vt:lpstr>Reflexion und Feedback</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&lt;colette/&gt;  App</dc:title>
  <dc:creator>Eva Schmidthaler</dc:creator>
  <cp:lastModifiedBy>Eva Schmidthaler</cp:lastModifiedBy>
  <cp:revision>1</cp:revision>
  <dcterms:modified xsi:type="dcterms:W3CDTF">2023-03-21T12:13:32Z</dcterms:modified>
</cp:coreProperties>
</file>