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5"/>
  </p:notesMasterIdLst>
  <p:handoutMasterIdLst>
    <p:handoutMasterId r:id="rId16"/>
  </p:handoutMasterIdLst>
  <p:sldIdLst>
    <p:sldId id="269" r:id="rId5"/>
    <p:sldId id="279" r:id="rId6"/>
    <p:sldId id="280" r:id="rId7"/>
    <p:sldId id="281" r:id="rId8"/>
    <p:sldId id="282" r:id="rId9"/>
    <p:sldId id="283" r:id="rId10"/>
    <p:sldId id="284" r:id="rId11"/>
    <p:sldId id="285" r:id="rId12"/>
    <p:sldId id="286" r:id="rId13"/>
    <p:sldId id="287" r:id="rId14"/>
  </p:sldIdLst>
  <p:sldSz cx="12192000"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CD90"/>
    <a:srgbClr val="57B9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141DB6-8069-4BE0-886E-8B346D6938E6}" v="86" dt="2021-03-22T13:55:36.2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34" autoAdjust="0"/>
  </p:normalViewPr>
  <p:slideViewPr>
    <p:cSldViewPr snapToGrid="0">
      <p:cViewPr varScale="1">
        <p:scale>
          <a:sx n="108" d="100"/>
          <a:sy n="108" d="100"/>
        </p:scale>
        <p:origin x="576" y="90"/>
      </p:cViewPr>
      <p:guideLst/>
    </p:cSldViewPr>
  </p:slideViewPr>
  <p:notesTextViewPr>
    <p:cViewPr>
      <p:scale>
        <a:sx n="1" d="1"/>
        <a:sy n="1" d="1"/>
      </p:scale>
      <p:origin x="0" y="0"/>
    </p:cViewPr>
  </p:notesTextViewPr>
  <p:notesViewPr>
    <p:cSldViewPr snapToGrid="0">
      <p:cViewPr varScale="1">
        <p:scale>
          <a:sx n="86" d="100"/>
          <a:sy n="86" d="100"/>
        </p:scale>
        <p:origin x="387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mut Bauer" userId="e955edef-8579-4cbd-ab49-54f33dab8ff7" providerId="ADAL" clId="{5C141DB6-8069-4BE0-886E-8B346D6938E6}"/>
    <pc:docChg chg="undo custSel addSld delSld modSld modMainMaster">
      <pc:chgData name="Helmut Bauer" userId="e955edef-8579-4cbd-ab49-54f33dab8ff7" providerId="ADAL" clId="{5C141DB6-8069-4BE0-886E-8B346D6938E6}" dt="2021-03-22T13:55:42.125" v="1125" actId="1076"/>
      <pc:docMkLst>
        <pc:docMk/>
      </pc:docMkLst>
      <pc:sldChg chg="addSp modSp mod">
        <pc:chgData name="Helmut Bauer" userId="e955edef-8579-4cbd-ab49-54f33dab8ff7" providerId="ADAL" clId="{5C141DB6-8069-4BE0-886E-8B346D6938E6}" dt="2021-03-22T13:51:57.864" v="994" actId="1076"/>
        <pc:sldMkLst>
          <pc:docMk/>
          <pc:sldMk cId="342376045" sldId="269"/>
        </pc:sldMkLst>
        <pc:spChg chg="add mod">
          <ac:chgData name="Helmut Bauer" userId="e955edef-8579-4cbd-ab49-54f33dab8ff7" providerId="ADAL" clId="{5C141DB6-8069-4BE0-886E-8B346D6938E6}" dt="2021-03-22T12:37:35.087" v="883" actId="1076"/>
          <ac:spMkLst>
            <pc:docMk/>
            <pc:sldMk cId="342376045" sldId="269"/>
            <ac:spMk id="8" creationId="{DA2B80F6-4E83-4E6F-8143-1EFEF6341B64}"/>
          </ac:spMkLst>
        </pc:spChg>
        <pc:picChg chg="add mod">
          <ac:chgData name="Helmut Bauer" userId="e955edef-8579-4cbd-ab49-54f33dab8ff7" providerId="ADAL" clId="{5C141DB6-8069-4BE0-886E-8B346D6938E6}" dt="2021-03-22T13:51:57.864" v="994" actId="1076"/>
          <ac:picMkLst>
            <pc:docMk/>
            <pc:sldMk cId="342376045" sldId="269"/>
            <ac:picMk id="3" creationId="{80372DA5-08B3-45E1-B006-2866AB3BB740}"/>
          </ac:picMkLst>
        </pc:picChg>
        <pc:picChg chg="mod">
          <ac:chgData name="Helmut Bauer" userId="e955edef-8579-4cbd-ab49-54f33dab8ff7" providerId="ADAL" clId="{5C141DB6-8069-4BE0-886E-8B346D6938E6}" dt="2021-03-22T11:08:58.373" v="873" actId="1076"/>
          <ac:picMkLst>
            <pc:docMk/>
            <pc:sldMk cId="342376045" sldId="269"/>
            <ac:picMk id="18" creationId="{7FD9C5C0-919A-48C6-B5A4-49A012EB3DC2}"/>
          </ac:picMkLst>
        </pc:picChg>
      </pc:sldChg>
      <pc:sldChg chg="del">
        <pc:chgData name="Helmut Bauer" userId="e955edef-8579-4cbd-ab49-54f33dab8ff7" providerId="ADAL" clId="{5C141DB6-8069-4BE0-886E-8B346D6938E6}" dt="2021-03-22T08:59:27.547" v="54" actId="47"/>
        <pc:sldMkLst>
          <pc:docMk/>
          <pc:sldMk cId="2688763606" sldId="271"/>
        </pc:sldMkLst>
      </pc:sldChg>
      <pc:sldChg chg="del">
        <pc:chgData name="Helmut Bauer" userId="e955edef-8579-4cbd-ab49-54f33dab8ff7" providerId="ADAL" clId="{5C141DB6-8069-4BE0-886E-8B346D6938E6}" dt="2021-03-22T08:59:32.530" v="55" actId="47"/>
        <pc:sldMkLst>
          <pc:docMk/>
          <pc:sldMk cId="108637733" sldId="272"/>
        </pc:sldMkLst>
      </pc:sldChg>
      <pc:sldChg chg="del">
        <pc:chgData name="Helmut Bauer" userId="e955edef-8579-4cbd-ab49-54f33dab8ff7" providerId="ADAL" clId="{5C141DB6-8069-4BE0-886E-8B346D6938E6}" dt="2021-03-22T08:59:32.530" v="55" actId="47"/>
        <pc:sldMkLst>
          <pc:docMk/>
          <pc:sldMk cId="2739975241" sldId="273"/>
        </pc:sldMkLst>
      </pc:sldChg>
      <pc:sldChg chg="del">
        <pc:chgData name="Helmut Bauer" userId="e955edef-8579-4cbd-ab49-54f33dab8ff7" providerId="ADAL" clId="{5C141DB6-8069-4BE0-886E-8B346D6938E6}" dt="2021-03-22T08:59:32.530" v="55" actId="47"/>
        <pc:sldMkLst>
          <pc:docMk/>
          <pc:sldMk cId="799762342" sldId="276"/>
        </pc:sldMkLst>
      </pc:sldChg>
      <pc:sldChg chg="del">
        <pc:chgData name="Helmut Bauer" userId="e955edef-8579-4cbd-ab49-54f33dab8ff7" providerId="ADAL" clId="{5C141DB6-8069-4BE0-886E-8B346D6938E6}" dt="2021-03-22T08:59:32.530" v="55" actId="47"/>
        <pc:sldMkLst>
          <pc:docMk/>
          <pc:sldMk cId="2815594833" sldId="277"/>
        </pc:sldMkLst>
      </pc:sldChg>
      <pc:sldChg chg="addSp delSp modSp mod">
        <pc:chgData name="Helmut Bauer" userId="e955edef-8579-4cbd-ab49-54f33dab8ff7" providerId="ADAL" clId="{5C141DB6-8069-4BE0-886E-8B346D6938E6}" dt="2021-03-22T13:55:15.052" v="1122" actId="478"/>
        <pc:sldMkLst>
          <pc:docMk/>
          <pc:sldMk cId="3250106501" sldId="279"/>
        </pc:sldMkLst>
        <pc:spChg chg="del mod">
          <ac:chgData name="Helmut Bauer" userId="e955edef-8579-4cbd-ab49-54f33dab8ff7" providerId="ADAL" clId="{5C141DB6-8069-4BE0-886E-8B346D6938E6}" dt="2021-03-22T13:54:06.287" v="1109" actId="478"/>
          <ac:spMkLst>
            <pc:docMk/>
            <pc:sldMk cId="3250106501" sldId="279"/>
            <ac:spMk id="4" creationId="{F1E72F88-3153-4A56-844A-FAE28623B83E}"/>
          </ac:spMkLst>
        </pc:spChg>
        <pc:spChg chg="mod">
          <ac:chgData name="Helmut Bauer" userId="e955edef-8579-4cbd-ab49-54f33dab8ff7" providerId="ADAL" clId="{5C141DB6-8069-4BE0-886E-8B346D6938E6}" dt="2021-03-22T13:52:16.458" v="1012" actId="1076"/>
          <ac:spMkLst>
            <pc:docMk/>
            <pc:sldMk cId="3250106501" sldId="279"/>
            <ac:spMk id="5" creationId="{8D17F28C-82CE-487F-B49F-5A4107DF9A25}"/>
          </ac:spMkLst>
        </pc:spChg>
        <pc:spChg chg="del mod">
          <ac:chgData name="Helmut Bauer" userId="e955edef-8579-4cbd-ab49-54f33dab8ff7" providerId="ADAL" clId="{5C141DB6-8069-4BE0-886E-8B346D6938E6}" dt="2021-03-22T13:55:15.052" v="1122" actId="478"/>
          <ac:spMkLst>
            <pc:docMk/>
            <pc:sldMk cId="3250106501" sldId="279"/>
            <ac:spMk id="6" creationId="{9766A1F6-DAEF-452B-9BA4-FC1D11360708}"/>
          </ac:spMkLst>
        </pc:spChg>
        <pc:spChg chg="mod">
          <ac:chgData name="Helmut Bauer" userId="e955edef-8579-4cbd-ab49-54f33dab8ff7" providerId="ADAL" clId="{5C141DB6-8069-4BE0-886E-8B346D6938E6}" dt="2021-03-22T13:52:08.075" v="1010" actId="1035"/>
          <ac:spMkLst>
            <pc:docMk/>
            <pc:sldMk cId="3250106501" sldId="279"/>
            <ac:spMk id="18" creationId="{FB8115A8-09B6-4394-A00C-6B35C339545B}"/>
          </ac:spMkLst>
        </pc:spChg>
        <pc:spChg chg="mod">
          <ac:chgData name="Helmut Bauer" userId="e955edef-8579-4cbd-ab49-54f33dab8ff7" providerId="ADAL" clId="{5C141DB6-8069-4BE0-886E-8B346D6938E6}" dt="2021-03-22T13:52:08.075" v="1010" actId="1035"/>
          <ac:spMkLst>
            <pc:docMk/>
            <pc:sldMk cId="3250106501" sldId="279"/>
            <ac:spMk id="19" creationId="{0B2E21B8-4D4F-4F42-B49A-DBB6D3DCC98A}"/>
          </ac:spMkLst>
        </pc:spChg>
        <pc:spChg chg="mod">
          <ac:chgData name="Helmut Bauer" userId="e955edef-8579-4cbd-ab49-54f33dab8ff7" providerId="ADAL" clId="{5C141DB6-8069-4BE0-886E-8B346D6938E6}" dt="2021-03-22T13:52:08.075" v="1010" actId="1035"/>
          <ac:spMkLst>
            <pc:docMk/>
            <pc:sldMk cId="3250106501" sldId="279"/>
            <ac:spMk id="22" creationId="{74F0AF50-A7D8-40C9-9162-0F3520E2EFC5}"/>
          </ac:spMkLst>
        </pc:spChg>
        <pc:spChg chg="mod">
          <ac:chgData name="Helmut Bauer" userId="e955edef-8579-4cbd-ab49-54f33dab8ff7" providerId="ADAL" clId="{5C141DB6-8069-4BE0-886E-8B346D6938E6}" dt="2021-03-22T13:52:08.075" v="1010" actId="1035"/>
          <ac:spMkLst>
            <pc:docMk/>
            <pc:sldMk cId="3250106501" sldId="279"/>
            <ac:spMk id="24" creationId="{A7CAD2B8-6A0A-4B4F-A37E-014A20BFCA29}"/>
          </ac:spMkLst>
        </pc:spChg>
        <pc:spChg chg="mod">
          <ac:chgData name="Helmut Bauer" userId="e955edef-8579-4cbd-ab49-54f33dab8ff7" providerId="ADAL" clId="{5C141DB6-8069-4BE0-886E-8B346D6938E6}" dt="2021-03-22T13:52:08.075" v="1010" actId="1035"/>
          <ac:spMkLst>
            <pc:docMk/>
            <pc:sldMk cId="3250106501" sldId="279"/>
            <ac:spMk id="27" creationId="{D9059F63-6081-43B7-831D-BEBA526CAABC}"/>
          </ac:spMkLst>
        </pc:spChg>
        <pc:spChg chg="mod">
          <ac:chgData name="Helmut Bauer" userId="e955edef-8579-4cbd-ab49-54f33dab8ff7" providerId="ADAL" clId="{5C141DB6-8069-4BE0-886E-8B346D6938E6}" dt="2021-03-22T13:52:08.075" v="1010" actId="1035"/>
          <ac:spMkLst>
            <pc:docMk/>
            <pc:sldMk cId="3250106501" sldId="279"/>
            <ac:spMk id="29" creationId="{B61DBFD3-A9A0-4854-A5EA-ECCBBA615E6D}"/>
          </ac:spMkLst>
        </pc:spChg>
        <pc:picChg chg="mod">
          <ac:chgData name="Helmut Bauer" userId="e955edef-8579-4cbd-ab49-54f33dab8ff7" providerId="ADAL" clId="{5C141DB6-8069-4BE0-886E-8B346D6938E6}" dt="2021-03-22T13:52:08.075" v="1010" actId="1035"/>
          <ac:picMkLst>
            <pc:docMk/>
            <pc:sldMk cId="3250106501" sldId="279"/>
            <ac:picMk id="16" creationId="{89478923-291C-4972-8494-3010195A40D5}"/>
          </ac:picMkLst>
        </pc:picChg>
        <pc:picChg chg="add mod">
          <ac:chgData name="Helmut Bauer" userId="e955edef-8579-4cbd-ab49-54f33dab8ff7" providerId="ADAL" clId="{5C141DB6-8069-4BE0-886E-8B346D6938E6}" dt="2021-03-22T11:09:03.858" v="874"/>
          <ac:picMkLst>
            <pc:docMk/>
            <pc:sldMk cId="3250106501" sldId="279"/>
            <ac:picMk id="17" creationId="{505AB926-90C6-459C-93DD-80CE986ECF27}"/>
          </ac:picMkLst>
        </pc:picChg>
        <pc:picChg chg="mod">
          <ac:chgData name="Helmut Bauer" userId="e955edef-8579-4cbd-ab49-54f33dab8ff7" providerId="ADAL" clId="{5C141DB6-8069-4BE0-886E-8B346D6938E6}" dt="2021-03-22T13:52:08.075" v="1010" actId="1035"/>
          <ac:picMkLst>
            <pc:docMk/>
            <pc:sldMk cId="3250106501" sldId="279"/>
            <ac:picMk id="21" creationId="{2CB7A575-9012-402F-8C5A-C5FE92F4A898}"/>
          </ac:picMkLst>
        </pc:picChg>
        <pc:picChg chg="mod">
          <ac:chgData name="Helmut Bauer" userId="e955edef-8579-4cbd-ab49-54f33dab8ff7" providerId="ADAL" clId="{5C141DB6-8069-4BE0-886E-8B346D6938E6}" dt="2021-03-22T13:52:08.075" v="1010" actId="1035"/>
          <ac:picMkLst>
            <pc:docMk/>
            <pc:sldMk cId="3250106501" sldId="279"/>
            <ac:picMk id="1026" creationId="{E83DE714-4F4A-4711-A685-DAD4E9095D94}"/>
          </ac:picMkLst>
        </pc:picChg>
      </pc:sldChg>
      <pc:sldChg chg="addSp delSp modSp mod">
        <pc:chgData name="Helmut Bauer" userId="e955edef-8579-4cbd-ab49-54f33dab8ff7" providerId="ADAL" clId="{5C141DB6-8069-4BE0-886E-8B346D6938E6}" dt="2021-03-22T13:54:17.066" v="1110" actId="478"/>
        <pc:sldMkLst>
          <pc:docMk/>
          <pc:sldMk cId="3445370354" sldId="280"/>
        </pc:sldMkLst>
        <pc:spChg chg="mod">
          <ac:chgData name="Helmut Bauer" userId="e955edef-8579-4cbd-ab49-54f33dab8ff7" providerId="ADAL" clId="{5C141DB6-8069-4BE0-886E-8B346D6938E6}" dt="2021-03-22T13:23:40.261" v="892" actId="20577"/>
          <ac:spMkLst>
            <pc:docMk/>
            <pc:sldMk cId="3445370354" sldId="280"/>
            <ac:spMk id="2" creationId="{8913B45B-36C3-4C5A-B172-3E7EB865FAA2}"/>
          </ac:spMkLst>
        </pc:spChg>
        <pc:spChg chg="del">
          <ac:chgData name="Helmut Bauer" userId="e955edef-8579-4cbd-ab49-54f33dab8ff7" providerId="ADAL" clId="{5C141DB6-8069-4BE0-886E-8B346D6938E6}" dt="2021-03-22T13:54:17.066" v="1110" actId="478"/>
          <ac:spMkLst>
            <pc:docMk/>
            <pc:sldMk cId="3445370354" sldId="280"/>
            <ac:spMk id="4" creationId="{B714D086-D2E6-41B3-9270-D9EA9DC3D294}"/>
          </ac:spMkLst>
        </pc:spChg>
        <pc:spChg chg="del">
          <ac:chgData name="Helmut Bauer" userId="e955edef-8579-4cbd-ab49-54f33dab8ff7" providerId="ADAL" clId="{5C141DB6-8069-4BE0-886E-8B346D6938E6}" dt="2021-03-22T13:54:17.066" v="1110" actId="478"/>
          <ac:spMkLst>
            <pc:docMk/>
            <pc:sldMk cId="3445370354" sldId="280"/>
            <ac:spMk id="6" creationId="{E237A965-0B6A-4F50-8315-A079BE1560CE}"/>
          </ac:spMkLst>
        </pc:spChg>
        <pc:spChg chg="mod">
          <ac:chgData name="Helmut Bauer" userId="e955edef-8579-4cbd-ab49-54f33dab8ff7" providerId="ADAL" clId="{5C141DB6-8069-4BE0-886E-8B346D6938E6}" dt="2021-03-22T13:53:10.743" v="1081" actId="1036"/>
          <ac:spMkLst>
            <pc:docMk/>
            <pc:sldMk cId="3445370354" sldId="280"/>
            <ac:spMk id="18" creationId="{FB8115A8-09B6-4394-A00C-6B35C339545B}"/>
          </ac:spMkLst>
        </pc:spChg>
        <pc:spChg chg="mod">
          <ac:chgData name="Helmut Bauer" userId="e955edef-8579-4cbd-ab49-54f33dab8ff7" providerId="ADAL" clId="{5C141DB6-8069-4BE0-886E-8B346D6938E6}" dt="2021-03-22T13:53:10.743" v="1081" actId="1036"/>
          <ac:spMkLst>
            <pc:docMk/>
            <pc:sldMk cId="3445370354" sldId="280"/>
            <ac:spMk id="19" creationId="{0B2E21B8-4D4F-4F42-B49A-DBB6D3DCC98A}"/>
          </ac:spMkLst>
        </pc:spChg>
        <pc:spChg chg="mod">
          <ac:chgData name="Helmut Bauer" userId="e955edef-8579-4cbd-ab49-54f33dab8ff7" providerId="ADAL" clId="{5C141DB6-8069-4BE0-886E-8B346D6938E6}" dt="2021-03-22T13:53:10.743" v="1081" actId="1036"/>
          <ac:spMkLst>
            <pc:docMk/>
            <pc:sldMk cId="3445370354" sldId="280"/>
            <ac:spMk id="22" creationId="{74F0AF50-A7D8-40C9-9162-0F3520E2EFC5}"/>
          </ac:spMkLst>
        </pc:spChg>
        <pc:spChg chg="mod">
          <ac:chgData name="Helmut Bauer" userId="e955edef-8579-4cbd-ab49-54f33dab8ff7" providerId="ADAL" clId="{5C141DB6-8069-4BE0-886E-8B346D6938E6}" dt="2021-03-22T13:53:10.743" v="1081" actId="1036"/>
          <ac:spMkLst>
            <pc:docMk/>
            <pc:sldMk cId="3445370354" sldId="280"/>
            <ac:spMk id="24" creationId="{A7CAD2B8-6A0A-4B4F-A37E-014A20BFCA29}"/>
          </ac:spMkLst>
        </pc:spChg>
        <pc:spChg chg="mod">
          <ac:chgData name="Helmut Bauer" userId="e955edef-8579-4cbd-ab49-54f33dab8ff7" providerId="ADAL" clId="{5C141DB6-8069-4BE0-886E-8B346D6938E6}" dt="2021-03-22T13:53:10.743" v="1081" actId="1036"/>
          <ac:spMkLst>
            <pc:docMk/>
            <pc:sldMk cId="3445370354" sldId="280"/>
            <ac:spMk id="27" creationId="{D9059F63-6081-43B7-831D-BEBA526CAABC}"/>
          </ac:spMkLst>
        </pc:spChg>
        <pc:spChg chg="mod">
          <ac:chgData name="Helmut Bauer" userId="e955edef-8579-4cbd-ab49-54f33dab8ff7" providerId="ADAL" clId="{5C141DB6-8069-4BE0-886E-8B346D6938E6}" dt="2021-03-22T13:53:10.743" v="1081" actId="1036"/>
          <ac:spMkLst>
            <pc:docMk/>
            <pc:sldMk cId="3445370354" sldId="280"/>
            <ac:spMk id="29" creationId="{B61DBFD3-A9A0-4854-A5EA-ECCBBA615E6D}"/>
          </ac:spMkLst>
        </pc:spChg>
        <pc:picChg chg="add mod">
          <ac:chgData name="Helmut Bauer" userId="e955edef-8579-4cbd-ab49-54f33dab8ff7" providerId="ADAL" clId="{5C141DB6-8069-4BE0-886E-8B346D6938E6}" dt="2021-03-22T11:09:06.028" v="875"/>
          <ac:picMkLst>
            <pc:docMk/>
            <pc:sldMk cId="3445370354" sldId="280"/>
            <ac:picMk id="20" creationId="{7410A7E7-0D14-4675-B8A3-450E93E266B1}"/>
          </ac:picMkLst>
        </pc:picChg>
        <pc:picChg chg="mod">
          <ac:chgData name="Helmut Bauer" userId="e955edef-8579-4cbd-ab49-54f33dab8ff7" providerId="ADAL" clId="{5C141DB6-8069-4BE0-886E-8B346D6938E6}" dt="2021-03-22T13:52:26.901" v="1028" actId="1035"/>
          <ac:picMkLst>
            <pc:docMk/>
            <pc:sldMk cId="3445370354" sldId="280"/>
            <ac:picMk id="2050" creationId="{DE95E229-2E86-48D7-92C2-1BCFCB333AB1}"/>
          </ac:picMkLst>
        </pc:picChg>
        <pc:picChg chg="mod">
          <ac:chgData name="Helmut Bauer" userId="e955edef-8579-4cbd-ab49-54f33dab8ff7" providerId="ADAL" clId="{5C141DB6-8069-4BE0-886E-8B346D6938E6}" dt="2021-03-22T13:52:26.901" v="1028" actId="1035"/>
          <ac:picMkLst>
            <pc:docMk/>
            <pc:sldMk cId="3445370354" sldId="280"/>
            <ac:picMk id="2052" creationId="{F945A018-8270-4896-9AD4-6812D4A549C0}"/>
          </ac:picMkLst>
        </pc:picChg>
        <pc:picChg chg="mod">
          <ac:chgData name="Helmut Bauer" userId="e955edef-8579-4cbd-ab49-54f33dab8ff7" providerId="ADAL" clId="{5C141DB6-8069-4BE0-886E-8B346D6938E6}" dt="2021-03-22T13:53:15.348" v="1082" actId="167"/>
          <ac:picMkLst>
            <pc:docMk/>
            <pc:sldMk cId="3445370354" sldId="280"/>
            <ac:picMk id="2056" creationId="{117E9729-17BD-4260-89FB-E13264DBFD12}"/>
          </ac:picMkLst>
        </pc:picChg>
      </pc:sldChg>
      <pc:sldChg chg="addSp delSp modSp mod">
        <pc:chgData name="Helmut Bauer" userId="e955edef-8579-4cbd-ab49-54f33dab8ff7" providerId="ADAL" clId="{5C141DB6-8069-4BE0-886E-8B346D6938E6}" dt="2021-03-22T13:54:19.889" v="1111" actId="478"/>
        <pc:sldMkLst>
          <pc:docMk/>
          <pc:sldMk cId="655868464" sldId="281"/>
        </pc:sldMkLst>
        <pc:spChg chg="mod">
          <ac:chgData name="Helmut Bauer" userId="e955edef-8579-4cbd-ab49-54f33dab8ff7" providerId="ADAL" clId="{5C141DB6-8069-4BE0-886E-8B346D6938E6}" dt="2021-03-22T13:24:00.696" v="900" actId="20577"/>
          <ac:spMkLst>
            <pc:docMk/>
            <pc:sldMk cId="655868464" sldId="281"/>
            <ac:spMk id="2" creationId="{8913B45B-36C3-4C5A-B172-3E7EB865FAA2}"/>
          </ac:spMkLst>
        </pc:spChg>
        <pc:spChg chg="del">
          <ac:chgData name="Helmut Bauer" userId="e955edef-8579-4cbd-ab49-54f33dab8ff7" providerId="ADAL" clId="{5C141DB6-8069-4BE0-886E-8B346D6938E6}" dt="2021-03-22T13:54:19.889" v="1111" actId="478"/>
          <ac:spMkLst>
            <pc:docMk/>
            <pc:sldMk cId="655868464" sldId="281"/>
            <ac:spMk id="4" creationId="{8EFA6A22-98C5-48EA-897F-8C1BB51A0534}"/>
          </ac:spMkLst>
        </pc:spChg>
        <pc:spChg chg="del">
          <ac:chgData name="Helmut Bauer" userId="e955edef-8579-4cbd-ab49-54f33dab8ff7" providerId="ADAL" clId="{5C141DB6-8069-4BE0-886E-8B346D6938E6}" dt="2021-03-22T13:54:19.889" v="1111" actId="478"/>
          <ac:spMkLst>
            <pc:docMk/>
            <pc:sldMk cId="655868464" sldId="281"/>
            <ac:spMk id="6" creationId="{03D5269F-A90F-47FC-AB21-72AD980CBCE8}"/>
          </ac:spMkLst>
        </pc:spChg>
        <pc:picChg chg="add mod">
          <ac:chgData name="Helmut Bauer" userId="e955edef-8579-4cbd-ab49-54f33dab8ff7" providerId="ADAL" clId="{5C141DB6-8069-4BE0-886E-8B346D6938E6}" dt="2021-03-22T11:09:06.868" v="876"/>
          <ac:picMkLst>
            <pc:docMk/>
            <pc:sldMk cId="655868464" sldId="281"/>
            <ac:picMk id="20" creationId="{4F2EA60B-4F64-45F0-8ED6-EAAFB1B6F0FC}"/>
          </ac:picMkLst>
        </pc:picChg>
      </pc:sldChg>
      <pc:sldChg chg="addSp delSp modSp add mod">
        <pc:chgData name="Helmut Bauer" userId="e955edef-8579-4cbd-ab49-54f33dab8ff7" providerId="ADAL" clId="{5C141DB6-8069-4BE0-886E-8B346D6938E6}" dt="2021-03-22T13:54:22.297" v="1112" actId="478"/>
        <pc:sldMkLst>
          <pc:docMk/>
          <pc:sldMk cId="476952085" sldId="282"/>
        </pc:sldMkLst>
        <pc:spChg chg="del">
          <ac:chgData name="Helmut Bauer" userId="e955edef-8579-4cbd-ab49-54f33dab8ff7" providerId="ADAL" clId="{5C141DB6-8069-4BE0-886E-8B346D6938E6}" dt="2021-03-22T13:54:22.297" v="1112" actId="478"/>
          <ac:spMkLst>
            <pc:docMk/>
            <pc:sldMk cId="476952085" sldId="282"/>
            <ac:spMk id="8" creationId="{C5179B68-EF49-4C36-96F4-6BFAE5642A13}"/>
          </ac:spMkLst>
        </pc:spChg>
        <pc:spChg chg="del">
          <ac:chgData name="Helmut Bauer" userId="e955edef-8579-4cbd-ab49-54f33dab8ff7" providerId="ADAL" clId="{5C141DB6-8069-4BE0-886E-8B346D6938E6}" dt="2021-03-22T13:54:22.297" v="1112" actId="478"/>
          <ac:spMkLst>
            <pc:docMk/>
            <pc:sldMk cId="476952085" sldId="282"/>
            <ac:spMk id="10" creationId="{8BF8A4FE-E4A5-46F9-9EF4-CA3B98A1BD6E}"/>
          </ac:spMkLst>
        </pc:spChg>
        <pc:spChg chg="mod">
          <ac:chgData name="Helmut Bauer" userId="e955edef-8579-4cbd-ab49-54f33dab8ff7" providerId="ADAL" clId="{5C141DB6-8069-4BE0-886E-8B346D6938E6}" dt="2021-03-22T07:57:11.047" v="14" actId="20577"/>
          <ac:spMkLst>
            <pc:docMk/>
            <pc:sldMk cId="476952085" sldId="282"/>
            <ac:spMk id="18" creationId="{FB8115A8-09B6-4394-A00C-6B35C339545B}"/>
          </ac:spMkLst>
        </pc:spChg>
        <pc:spChg chg="mod">
          <ac:chgData name="Helmut Bauer" userId="e955edef-8579-4cbd-ab49-54f33dab8ff7" providerId="ADAL" clId="{5C141DB6-8069-4BE0-886E-8B346D6938E6}" dt="2021-03-22T07:58:36.219" v="28" actId="20577"/>
          <ac:spMkLst>
            <pc:docMk/>
            <pc:sldMk cId="476952085" sldId="282"/>
            <ac:spMk id="19" creationId="{0B2E21B8-4D4F-4F42-B49A-DBB6D3DCC98A}"/>
          </ac:spMkLst>
        </pc:spChg>
        <pc:spChg chg="mod">
          <ac:chgData name="Helmut Bauer" userId="e955edef-8579-4cbd-ab49-54f33dab8ff7" providerId="ADAL" clId="{5C141DB6-8069-4BE0-886E-8B346D6938E6}" dt="2021-03-22T09:08:38.493" v="241" actId="3626"/>
          <ac:spMkLst>
            <pc:docMk/>
            <pc:sldMk cId="476952085" sldId="282"/>
            <ac:spMk id="22" creationId="{74F0AF50-A7D8-40C9-9162-0F3520E2EFC5}"/>
          </ac:spMkLst>
        </pc:spChg>
        <pc:spChg chg="mod">
          <ac:chgData name="Helmut Bauer" userId="e955edef-8579-4cbd-ab49-54f33dab8ff7" providerId="ADAL" clId="{5C141DB6-8069-4BE0-886E-8B346D6938E6}" dt="2021-03-22T08:04:33.774" v="33" actId="108"/>
          <ac:spMkLst>
            <pc:docMk/>
            <pc:sldMk cId="476952085" sldId="282"/>
            <ac:spMk id="24" creationId="{A7CAD2B8-6A0A-4B4F-A37E-014A20BFCA29}"/>
          </ac:spMkLst>
        </pc:spChg>
        <pc:spChg chg="mod">
          <ac:chgData name="Helmut Bauer" userId="e955edef-8579-4cbd-ab49-54f33dab8ff7" providerId="ADAL" clId="{5C141DB6-8069-4BE0-886E-8B346D6938E6}" dt="2021-03-22T08:56:08.691" v="43" actId="20577"/>
          <ac:spMkLst>
            <pc:docMk/>
            <pc:sldMk cId="476952085" sldId="282"/>
            <ac:spMk id="27" creationId="{D9059F63-6081-43B7-831D-BEBA526CAABC}"/>
          </ac:spMkLst>
        </pc:spChg>
        <pc:spChg chg="mod">
          <ac:chgData name="Helmut Bauer" userId="e955edef-8579-4cbd-ab49-54f33dab8ff7" providerId="ADAL" clId="{5C141DB6-8069-4BE0-886E-8B346D6938E6}" dt="2021-03-22T08:56:15.766" v="47" actId="20577"/>
          <ac:spMkLst>
            <pc:docMk/>
            <pc:sldMk cId="476952085" sldId="282"/>
            <ac:spMk id="29" creationId="{B61DBFD3-A9A0-4854-A5EA-ECCBBA615E6D}"/>
          </ac:spMkLst>
        </pc:spChg>
        <pc:picChg chg="add mod">
          <ac:chgData name="Helmut Bauer" userId="e955edef-8579-4cbd-ab49-54f33dab8ff7" providerId="ADAL" clId="{5C141DB6-8069-4BE0-886E-8B346D6938E6}" dt="2021-03-22T07:57:07.301" v="6" actId="1076"/>
          <ac:picMkLst>
            <pc:docMk/>
            <pc:sldMk cId="476952085" sldId="282"/>
            <ac:picMk id="5" creationId="{9EB02374-CF54-40D7-81D9-CC4282570EF8}"/>
          </ac:picMkLst>
        </pc:picChg>
        <pc:picChg chg="add mod">
          <ac:chgData name="Helmut Bauer" userId="e955edef-8579-4cbd-ab49-54f33dab8ff7" providerId="ADAL" clId="{5C141DB6-8069-4BE0-886E-8B346D6938E6}" dt="2021-03-22T08:52:53.342" v="38" actId="1076"/>
          <ac:picMkLst>
            <pc:docMk/>
            <pc:sldMk cId="476952085" sldId="282"/>
            <ac:picMk id="7" creationId="{59F7EE2B-5C3B-40F0-B9E2-06904975D738}"/>
          </ac:picMkLst>
        </pc:picChg>
        <pc:picChg chg="add mod">
          <ac:chgData name="Helmut Bauer" userId="e955edef-8579-4cbd-ab49-54f33dab8ff7" providerId="ADAL" clId="{5C141DB6-8069-4BE0-886E-8B346D6938E6}" dt="2021-03-22T11:09:07.633" v="877"/>
          <ac:picMkLst>
            <pc:docMk/>
            <pc:sldMk cId="476952085" sldId="282"/>
            <ac:picMk id="21" creationId="{5B26C3B6-2FF1-453A-AC96-D0DED02AFA01}"/>
          </ac:picMkLst>
        </pc:picChg>
        <pc:picChg chg="del">
          <ac:chgData name="Helmut Bauer" userId="e955edef-8579-4cbd-ab49-54f33dab8ff7" providerId="ADAL" clId="{5C141DB6-8069-4BE0-886E-8B346D6938E6}" dt="2021-03-22T07:56:53.131" v="1" actId="478"/>
          <ac:picMkLst>
            <pc:docMk/>
            <pc:sldMk cId="476952085" sldId="282"/>
            <ac:picMk id="3074" creationId="{C73C41E3-8E55-410D-9F6E-A652EBC68FC1}"/>
          </ac:picMkLst>
        </pc:picChg>
        <pc:picChg chg="del">
          <ac:chgData name="Helmut Bauer" userId="e955edef-8579-4cbd-ab49-54f33dab8ff7" providerId="ADAL" clId="{5C141DB6-8069-4BE0-886E-8B346D6938E6}" dt="2021-03-22T08:56:06.210" v="39" actId="478"/>
          <ac:picMkLst>
            <pc:docMk/>
            <pc:sldMk cId="476952085" sldId="282"/>
            <ac:picMk id="3076" creationId="{8EBC589B-3CE2-4DA2-911B-137C47DA79B2}"/>
          </ac:picMkLst>
        </pc:picChg>
        <pc:picChg chg="del">
          <ac:chgData name="Helmut Bauer" userId="e955edef-8579-4cbd-ab49-54f33dab8ff7" providerId="ADAL" clId="{5C141DB6-8069-4BE0-886E-8B346D6938E6}" dt="2021-03-22T07:59:26.794" v="30" actId="478"/>
          <ac:picMkLst>
            <pc:docMk/>
            <pc:sldMk cId="476952085" sldId="282"/>
            <ac:picMk id="3078" creationId="{9DEEF0FC-DD9D-4527-9AE1-C590A2BC3681}"/>
          </ac:picMkLst>
        </pc:picChg>
        <pc:picChg chg="add mod">
          <ac:chgData name="Helmut Bauer" userId="e955edef-8579-4cbd-ab49-54f33dab8ff7" providerId="ADAL" clId="{5C141DB6-8069-4BE0-886E-8B346D6938E6}" dt="2021-03-22T08:59:14.854" v="53" actId="1076"/>
          <ac:picMkLst>
            <pc:docMk/>
            <pc:sldMk cId="476952085" sldId="282"/>
            <ac:picMk id="4098" creationId="{B8A835FC-A563-4738-93FF-3F4A3D93445A}"/>
          </ac:picMkLst>
        </pc:picChg>
      </pc:sldChg>
      <pc:sldChg chg="addSp delSp modSp add mod">
        <pc:chgData name="Helmut Bauer" userId="e955edef-8579-4cbd-ab49-54f33dab8ff7" providerId="ADAL" clId="{5C141DB6-8069-4BE0-886E-8B346D6938E6}" dt="2021-03-22T13:54:25.481" v="1113" actId="478"/>
        <pc:sldMkLst>
          <pc:docMk/>
          <pc:sldMk cId="1440770287" sldId="283"/>
        </pc:sldMkLst>
        <pc:spChg chg="mod">
          <ac:chgData name="Helmut Bauer" userId="e955edef-8579-4cbd-ab49-54f33dab8ff7" providerId="ADAL" clId="{5C141DB6-8069-4BE0-886E-8B346D6938E6}" dt="2021-03-22T09:00:42.468" v="151" actId="6549"/>
          <ac:spMkLst>
            <pc:docMk/>
            <pc:sldMk cId="1440770287" sldId="283"/>
            <ac:spMk id="2" creationId="{8913B45B-36C3-4C5A-B172-3E7EB865FAA2}"/>
          </ac:spMkLst>
        </pc:spChg>
        <pc:spChg chg="mod">
          <ac:chgData name="Helmut Bauer" userId="e955edef-8579-4cbd-ab49-54f33dab8ff7" providerId="ADAL" clId="{5C141DB6-8069-4BE0-886E-8B346D6938E6}" dt="2021-03-22T08:59:40.825" v="66" actId="20577"/>
          <ac:spMkLst>
            <pc:docMk/>
            <pc:sldMk cId="1440770287" sldId="283"/>
            <ac:spMk id="3" creationId="{F83C69A3-B4E8-43B9-A9B3-962E644390EC}"/>
          </ac:spMkLst>
        </pc:spChg>
        <pc:spChg chg="del">
          <ac:chgData name="Helmut Bauer" userId="e955edef-8579-4cbd-ab49-54f33dab8ff7" providerId="ADAL" clId="{5C141DB6-8069-4BE0-886E-8B346D6938E6}" dt="2021-03-22T13:54:25.481" v="1113" actId="478"/>
          <ac:spMkLst>
            <pc:docMk/>
            <pc:sldMk cId="1440770287" sldId="283"/>
            <ac:spMk id="15" creationId="{121D0CCD-7A4F-4A28-BA2D-C093B00E94D6}"/>
          </ac:spMkLst>
        </pc:spChg>
        <pc:spChg chg="del">
          <ac:chgData name="Helmut Bauer" userId="e955edef-8579-4cbd-ab49-54f33dab8ff7" providerId="ADAL" clId="{5C141DB6-8069-4BE0-886E-8B346D6938E6}" dt="2021-03-22T13:54:25.481" v="1113" actId="478"/>
          <ac:spMkLst>
            <pc:docMk/>
            <pc:sldMk cId="1440770287" sldId="283"/>
            <ac:spMk id="17" creationId="{206DABA3-03BD-4BEC-AF3D-731F1D1363DB}"/>
          </ac:spMkLst>
        </pc:spChg>
        <pc:spChg chg="mod">
          <ac:chgData name="Helmut Bauer" userId="e955edef-8579-4cbd-ab49-54f33dab8ff7" providerId="ADAL" clId="{5C141DB6-8069-4BE0-886E-8B346D6938E6}" dt="2021-03-22T08:59:51.273" v="84" actId="14100"/>
          <ac:spMkLst>
            <pc:docMk/>
            <pc:sldMk cId="1440770287" sldId="283"/>
            <ac:spMk id="18" creationId="{FB8115A8-09B6-4394-A00C-6B35C339545B}"/>
          </ac:spMkLst>
        </pc:spChg>
        <pc:spChg chg="mod">
          <ac:chgData name="Helmut Bauer" userId="e955edef-8579-4cbd-ab49-54f33dab8ff7" providerId="ADAL" clId="{5C141DB6-8069-4BE0-886E-8B346D6938E6}" dt="2021-03-22T09:02:03.511" v="167" actId="108"/>
          <ac:spMkLst>
            <pc:docMk/>
            <pc:sldMk cId="1440770287" sldId="283"/>
            <ac:spMk id="19" creationId="{0B2E21B8-4D4F-4F42-B49A-DBB6D3DCC98A}"/>
          </ac:spMkLst>
        </pc:spChg>
        <pc:spChg chg="mod">
          <ac:chgData name="Helmut Bauer" userId="e955edef-8579-4cbd-ab49-54f33dab8ff7" providerId="ADAL" clId="{5C141DB6-8069-4BE0-886E-8B346D6938E6}" dt="2021-03-22T09:04:08.162" v="213" actId="1076"/>
          <ac:spMkLst>
            <pc:docMk/>
            <pc:sldMk cId="1440770287" sldId="283"/>
            <ac:spMk id="22" creationId="{74F0AF50-A7D8-40C9-9162-0F3520E2EFC5}"/>
          </ac:spMkLst>
        </pc:spChg>
        <pc:spChg chg="mod">
          <ac:chgData name="Helmut Bauer" userId="e955edef-8579-4cbd-ab49-54f33dab8ff7" providerId="ADAL" clId="{5C141DB6-8069-4BE0-886E-8B346D6938E6}" dt="2021-03-22T09:05:03.252" v="219" actId="108"/>
          <ac:spMkLst>
            <pc:docMk/>
            <pc:sldMk cId="1440770287" sldId="283"/>
            <ac:spMk id="24" creationId="{A7CAD2B8-6A0A-4B4F-A37E-014A20BFCA29}"/>
          </ac:spMkLst>
        </pc:spChg>
        <pc:spChg chg="mod">
          <ac:chgData name="Helmut Bauer" userId="e955edef-8579-4cbd-ab49-54f33dab8ff7" providerId="ADAL" clId="{5C141DB6-8069-4BE0-886E-8B346D6938E6}" dt="2021-03-22T09:05:49.055" v="232" actId="20577"/>
          <ac:spMkLst>
            <pc:docMk/>
            <pc:sldMk cId="1440770287" sldId="283"/>
            <ac:spMk id="27" creationId="{D9059F63-6081-43B7-831D-BEBA526CAABC}"/>
          </ac:spMkLst>
        </pc:spChg>
        <pc:spChg chg="mod">
          <ac:chgData name="Helmut Bauer" userId="e955edef-8579-4cbd-ab49-54f33dab8ff7" providerId="ADAL" clId="{5C141DB6-8069-4BE0-886E-8B346D6938E6}" dt="2021-03-22T09:06:15.461" v="236" actId="6549"/>
          <ac:spMkLst>
            <pc:docMk/>
            <pc:sldMk cId="1440770287" sldId="283"/>
            <ac:spMk id="29" creationId="{B61DBFD3-A9A0-4854-A5EA-ECCBBA615E6D}"/>
          </ac:spMkLst>
        </pc:spChg>
        <pc:picChg chg="del">
          <ac:chgData name="Helmut Bauer" userId="e955edef-8579-4cbd-ab49-54f33dab8ff7" providerId="ADAL" clId="{5C141DB6-8069-4BE0-886E-8B346D6938E6}" dt="2021-03-22T09:00:15.566" v="85" actId="478"/>
          <ac:picMkLst>
            <pc:docMk/>
            <pc:sldMk cId="1440770287" sldId="283"/>
            <ac:picMk id="5" creationId="{9EB02374-CF54-40D7-81D9-CC4282570EF8}"/>
          </ac:picMkLst>
        </pc:picChg>
        <pc:picChg chg="add mod">
          <ac:chgData name="Helmut Bauer" userId="e955edef-8579-4cbd-ab49-54f33dab8ff7" providerId="ADAL" clId="{5C141DB6-8069-4BE0-886E-8B346D6938E6}" dt="2021-03-22T09:02:08.626" v="168" actId="14100"/>
          <ac:picMkLst>
            <pc:docMk/>
            <pc:sldMk cId="1440770287" sldId="283"/>
            <ac:picMk id="6" creationId="{0A5A558F-4064-4DF1-82E9-B812337B2A17}"/>
          </ac:picMkLst>
        </pc:picChg>
        <pc:picChg chg="del">
          <ac:chgData name="Helmut Bauer" userId="e955edef-8579-4cbd-ab49-54f33dab8ff7" providerId="ADAL" clId="{5C141DB6-8069-4BE0-886E-8B346D6938E6}" dt="2021-03-22T09:03:19.709" v="169" actId="478"/>
          <ac:picMkLst>
            <pc:docMk/>
            <pc:sldMk cId="1440770287" sldId="283"/>
            <ac:picMk id="7" creationId="{59F7EE2B-5C3B-40F0-B9E2-06904975D738}"/>
          </ac:picMkLst>
        </pc:picChg>
        <pc:picChg chg="add mod">
          <ac:chgData name="Helmut Bauer" userId="e955edef-8579-4cbd-ab49-54f33dab8ff7" providerId="ADAL" clId="{5C141DB6-8069-4BE0-886E-8B346D6938E6}" dt="2021-03-22T09:04:33.741" v="216" actId="1076"/>
          <ac:picMkLst>
            <pc:docMk/>
            <pc:sldMk cId="1440770287" sldId="283"/>
            <ac:picMk id="9" creationId="{4AFD9C5F-71F6-4D9A-B721-079B91B8B783}"/>
          </ac:picMkLst>
        </pc:picChg>
        <pc:picChg chg="add mod">
          <ac:chgData name="Helmut Bauer" userId="e955edef-8579-4cbd-ab49-54f33dab8ff7" providerId="ADAL" clId="{5C141DB6-8069-4BE0-886E-8B346D6938E6}" dt="2021-03-22T09:05:44.797" v="222" actId="1076"/>
          <ac:picMkLst>
            <pc:docMk/>
            <pc:sldMk cId="1440770287" sldId="283"/>
            <ac:picMk id="14" creationId="{58EFBD3E-AFF4-4D78-A53E-E52DFADB0FDD}"/>
          </ac:picMkLst>
        </pc:picChg>
        <pc:picChg chg="add mod">
          <ac:chgData name="Helmut Bauer" userId="e955edef-8579-4cbd-ab49-54f33dab8ff7" providerId="ADAL" clId="{5C141DB6-8069-4BE0-886E-8B346D6938E6}" dt="2021-03-22T11:09:09.108" v="878"/>
          <ac:picMkLst>
            <pc:docMk/>
            <pc:sldMk cId="1440770287" sldId="283"/>
            <ac:picMk id="23" creationId="{094A0C6A-4DB9-4A28-979E-7A8EC0220989}"/>
          </ac:picMkLst>
        </pc:picChg>
        <pc:picChg chg="del">
          <ac:chgData name="Helmut Bauer" userId="e955edef-8579-4cbd-ab49-54f33dab8ff7" providerId="ADAL" clId="{5C141DB6-8069-4BE0-886E-8B346D6938E6}" dt="2021-03-22T09:03:20.509" v="170" actId="478"/>
          <ac:picMkLst>
            <pc:docMk/>
            <pc:sldMk cId="1440770287" sldId="283"/>
            <ac:picMk id="4098" creationId="{B8A835FC-A563-4738-93FF-3F4A3D93445A}"/>
          </ac:picMkLst>
        </pc:picChg>
      </pc:sldChg>
      <pc:sldChg chg="addSp delSp modSp add mod">
        <pc:chgData name="Helmut Bauer" userId="e955edef-8579-4cbd-ab49-54f33dab8ff7" providerId="ADAL" clId="{5C141DB6-8069-4BE0-886E-8B346D6938E6}" dt="2021-03-22T13:54:28.194" v="1114" actId="478"/>
        <pc:sldMkLst>
          <pc:docMk/>
          <pc:sldMk cId="1421586990" sldId="284"/>
        </pc:sldMkLst>
        <pc:spChg chg="mod">
          <ac:chgData name="Helmut Bauer" userId="e955edef-8579-4cbd-ab49-54f33dab8ff7" providerId="ADAL" clId="{5C141DB6-8069-4BE0-886E-8B346D6938E6}" dt="2021-03-22T09:11:37.347" v="322" actId="20577"/>
          <ac:spMkLst>
            <pc:docMk/>
            <pc:sldMk cId="1421586990" sldId="284"/>
            <ac:spMk id="2" creationId="{8913B45B-36C3-4C5A-B172-3E7EB865FAA2}"/>
          </ac:spMkLst>
        </pc:spChg>
        <pc:spChg chg="del">
          <ac:chgData name="Helmut Bauer" userId="e955edef-8579-4cbd-ab49-54f33dab8ff7" providerId="ADAL" clId="{5C141DB6-8069-4BE0-886E-8B346D6938E6}" dt="2021-03-22T13:54:28.194" v="1114" actId="478"/>
          <ac:spMkLst>
            <pc:docMk/>
            <pc:sldMk cId="1421586990" sldId="284"/>
            <ac:spMk id="10" creationId="{88635A67-1842-4513-B620-EE4B979CD806}"/>
          </ac:spMkLst>
        </pc:spChg>
        <pc:spChg chg="del">
          <ac:chgData name="Helmut Bauer" userId="e955edef-8579-4cbd-ab49-54f33dab8ff7" providerId="ADAL" clId="{5C141DB6-8069-4BE0-886E-8B346D6938E6}" dt="2021-03-22T13:54:28.194" v="1114" actId="478"/>
          <ac:spMkLst>
            <pc:docMk/>
            <pc:sldMk cId="1421586990" sldId="284"/>
            <ac:spMk id="16" creationId="{2C1ADF02-3D57-4136-BDC2-C03EFD79D105}"/>
          </ac:spMkLst>
        </pc:spChg>
        <pc:spChg chg="mod">
          <ac:chgData name="Helmut Bauer" userId="e955edef-8579-4cbd-ab49-54f33dab8ff7" providerId="ADAL" clId="{5C141DB6-8069-4BE0-886E-8B346D6938E6}" dt="2021-03-22T09:09:41.925" v="270" actId="20577"/>
          <ac:spMkLst>
            <pc:docMk/>
            <pc:sldMk cId="1421586990" sldId="284"/>
            <ac:spMk id="18" creationId="{FB8115A8-09B6-4394-A00C-6B35C339545B}"/>
          </ac:spMkLst>
        </pc:spChg>
        <pc:spChg chg="mod">
          <ac:chgData name="Helmut Bauer" userId="e955edef-8579-4cbd-ab49-54f33dab8ff7" providerId="ADAL" clId="{5C141DB6-8069-4BE0-886E-8B346D6938E6}" dt="2021-03-22T09:16:22.192" v="325" actId="108"/>
          <ac:spMkLst>
            <pc:docMk/>
            <pc:sldMk cId="1421586990" sldId="284"/>
            <ac:spMk id="19" creationId="{0B2E21B8-4D4F-4F42-B49A-DBB6D3DCC98A}"/>
          </ac:spMkLst>
        </pc:spChg>
        <pc:spChg chg="mod">
          <ac:chgData name="Helmut Bauer" userId="e955edef-8579-4cbd-ab49-54f33dab8ff7" providerId="ADAL" clId="{5C141DB6-8069-4BE0-886E-8B346D6938E6}" dt="2021-03-22T09:09:50.194" v="285" actId="20577"/>
          <ac:spMkLst>
            <pc:docMk/>
            <pc:sldMk cId="1421586990" sldId="284"/>
            <ac:spMk id="22" creationId="{74F0AF50-A7D8-40C9-9162-0F3520E2EFC5}"/>
          </ac:spMkLst>
        </pc:spChg>
        <pc:spChg chg="mod">
          <ac:chgData name="Helmut Bauer" userId="e955edef-8579-4cbd-ab49-54f33dab8ff7" providerId="ADAL" clId="{5C141DB6-8069-4BE0-886E-8B346D6938E6}" dt="2021-03-22T09:16:26.621" v="326" actId="108"/>
          <ac:spMkLst>
            <pc:docMk/>
            <pc:sldMk cId="1421586990" sldId="284"/>
            <ac:spMk id="24" creationId="{A7CAD2B8-6A0A-4B4F-A37E-014A20BFCA29}"/>
          </ac:spMkLst>
        </pc:spChg>
        <pc:spChg chg="mod">
          <ac:chgData name="Helmut Bauer" userId="e955edef-8579-4cbd-ab49-54f33dab8ff7" providerId="ADAL" clId="{5C141DB6-8069-4BE0-886E-8B346D6938E6}" dt="2021-03-22T09:10:01.457" v="292" actId="20577"/>
          <ac:spMkLst>
            <pc:docMk/>
            <pc:sldMk cId="1421586990" sldId="284"/>
            <ac:spMk id="27" creationId="{D9059F63-6081-43B7-831D-BEBA526CAABC}"/>
          </ac:spMkLst>
        </pc:spChg>
        <pc:spChg chg="mod">
          <ac:chgData name="Helmut Bauer" userId="e955edef-8579-4cbd-ab49-54f33dab8ff7" providerId="ADAL" clId="{5C141DB6-8069-4BE0-886E-8B346D6938E6}" dt="2021-03-22T09:17:06.467" v="336" actId="20577"/>
          <ac:spMkLst>
            <pc:docMk/>
            <pc:sldMk cId="1421586990" sldId="284"/>
            <ac:spMk id="29" creationId="{B61DBFD3-A9A0-4854-A5EA-ECCBBA615E6D}"/>
          </ac:spMkLst>
        </pc:spChg>
        <pc:picChg chg="add mod">
          <ac:chgData name="Helmut Bauer" userId="e955edef-8579-4cbd-ab49-54f33dab8ff7" providerId="ADAL" clId="{5C141DB6-8069-4BE0-886E-8B346D6938E6}" dt="2021-03-22T09:10:51.893" v="297" actId="1076"/>
          <ac:picMkLst>
            <pc:docMk/>
            <pc:sldMk cId="1421586990" sldId="284"/>
            <ac:picMk id="5" creationId="{7D8D1DB1-67B0-4E6A-A6FC-41DA91DC8F6B}"/>
          </ac:picMkLst>
        </pc:picChg>
        <pc:picChg chg="del">
          <ac:chgData name="Helmut Bauer" userId="e955edef-8579-4cbd-ab49-54f33dab8ff7" providerId="ADAL" clId="{5C141DB6-8069-4BE0-886E-8B346D6938E6}" dt="2021-03-22T09:08:27.598" v="238" actId="478"/>
          <ac:picMkLst>
            <pc:docMk/>
            <pc:sldMk cId="1421586990" sldId="284"/>
            <ac:picMk id="6" creationId="{0A5A558F-4064-4DF1-82E9-B812337B2A17}"/>
          </ac:picMkLst>
        </pc:picChg>
        <pc:picChg chg="add mod">
          <ac:chgData name="Helmut Bauer" userId="e955edef-8579-4cbd-ab49-54f33dab8ff7" providerId="ADAL" clId="{5C141DB6-8069-4BE0-886E-8B346D6938E6}" dt="2021-03-22T09:11:29.858" v="299" actId="1076"/>
          <ac:picMkLst>
            <pc:docMk/>
            <pc:sldMk cId="1421586990" sldId="284"/>
            <ac:picMk id="8" creationId="{32170C6D-D2FD-41B9-85C6-520D09DAA367}"/>
          </ac:picMkLst>
        </pc:picChg>
        <pc:picChg chg="del">
          <ac:chgData name="Helmut Bauer" userId="e955edef-8579-4cbd-ab49-54f33dab8ff7" providerId="ADAL" clId="{5C141DB6-8069-4BE0-886E-8B346D6938E6}" dt="2021-03-22T09:08:28.542" v="239" actId="478"/>
          <ac:picMkLst>
            <pc:docMk/>
            <pc:sldMk cId="1421586990" sldId="284"/>
            <ac:picMk id="9" creationId="{4AFD9C5F-71F6-4D9A-B721-079B91B8B783}"/>
          </ac:picMkLst>
        </pc:picChg>
        <pc:picChg chg="del">
          <ac:chgData name="Helmut Bauer" userId="e955edef-8579-4cbd-ab49-54f33dab8ff7" providerId="ADAL" clId="{5C141DB6-8069-4BE0-886E-8B346D6938E6}" dt="2021-03-22T09:08:29.086" v="240" actId="478"/>
          <ac:picMkLst>
            <pc:docMk/>
            <pc:sldMk cId="1421586990" sldId="284"/>
            <ac:picMk id="14" creationId="{58EFBD3E-AFF4-4D78-A53E-E52DFADB0FDD}"/>
          </ac:picMkLst>
        </pc:picChg>
        <pc:picChg chg="add mod">
          <ac:chgData name="Helmut Bauer" userId="e955edef-8579-4cbd-ab49-54f33dab8ff7" providerId="ADAL" clId="{5C141DB6-8069-4BE0-886E-8B346D6938E6}" dt="2021-03-22T11:09:09.831" v="879"/>
          <ac:picMkLst>
            <pc:docMk/>
            <pc:sldMk cId="1421586990" sldId="284"/>
            <ac:picMk id="21" creationId="{FAEBA71D-DF50-4634-8C81-1013EEF12548}"/>
          </ac:picMkLst>
        </pc:picChg>
        <pc:picChg chg="add mod">
          <ac:chgData name="Helmut Bauer" userId="e955edef-8579-4cbd-ab49-54f33dab8ff7" providerId="ADAL" clId="{5C141DB6-8069-4BE0-886E-8B346D6938E6}" dt="2021-03-22T09:10:22.864" v="295" actId="1076"/>
          <ac:picMkLst>
            <pc:docMk/>
            <pc:sldMk cId="1421586990" sldId="284"/>
            <ac:picMk id="5122" creationId="{44AA73EE-B878-4CD3-AFA8-F46DB997A02A}"/>
          </ac:picMkLst>
        </pc:picChg>
      </pc:sldChg>
      <pc:sldChg chg="addSp delSp modSp add mod">
        <pc:chgData name="Helmut Bauer" userId="e955edef-8579-4cbd-ab49-54f33dab8ff7" providerId="ADAL" clId="{5C141DB6-8069-4BE0-886E-8B346D6938E6}" dt="2021-03-22T13:54:31.906" v="1115" actId="478"/>
        <pc:sldMkLst>
          <pc:docMk/>
          <pc:sldMk cId="3198989681" sldId="285"/>
        </pc:sldMkLst>
        <pc:spChg chg="mod">
          <ac:chgData name="Helmut Bauer" userId="e955edef-8579-4cbd-ab49-54f33dab8ff7" providerId="ADAL" clId="{5C141DB6-8069-4BE0-886E-8B346D6938E6}" dt="2021-03-22T09:17:46.545" v="422" actId="6549"/>
          <ac:spMkLst>
            <pc:docMk/>
            <pc:sldMk cId="3198989681" sldId="285"/>
            <ac:spMk id="2" creationId="{8913B45B-36C3-4C5A-B172-3E7EB865FAA2}"/>
          </ac:spMkLst>
        </pc:spChg>
        <pc:spChg chg="mod">
          <ac:chgData name="Helmut Bauer" userId="e955edef-8579-4cbd-ab49-54f33dab8ff7" providerId="ADAL" clId="{5C141DB6-8069-4BE0-886E-8B346D6938E6}" dt="2021-03-22T09:17:31.894" v="364" actId="20577"/>
          <ac:spMkLst>
            <pc:docMk/>
            <pc:sldMk cId="3198989681" sldId="285"/>
            <ac:spMk id="3" creationId="{F83C69A3-B4E8-43B9-A9B3-962E644390EC}"/>
          </ac:spMkLst>
        </pc:spChg>
        <pc:spChg chg="del">
          <ac:chgData name="Helmut Bauer" userId="e955edef-8579-4cbd-ab49-54f33dab8ff7" providerId="ADAL" clId="{5C141DB6-8069-4BE0-886E-8B346D6938E6}" dt="2021-03-22T13:54:31.906" v="1115" actId="478"/>
          <ac:spMkLst>
            <pc:docMk/>
            <pc:sldMk cId="3198989681" sldId="285"/>
            <ac:spMk id="15" creationId="{383D7172-D1C9-4B0B-A481-BA5EA8042BBE}"/>
          </ac:spMkLst>
        </pc:spChg>
        <pc:spChg chg="del">
          <ac:chgData name="Helmut Bauer" userId="e955edef-8579-4cbd-ab49-54f33dab8ff7" providerId="ADAL" clId="{5C141DB6-8069-4BE0-886E-8B346D6938E6}" dt="2021-03-22T13:54:31.906" v="1115" actId="478"/>
          <ac:spMkLst>
            <pc:docMk/>
            <pc:sldMk cId="3198989681" sldId="285"/>
            <ac:spMk id="17" creationId="{ADF75351-AD01-4B9B-9024-0B40C7064E93}"/>
          </ac:spMkLst>
        </pc:spChg>
        <pc:spChg chg="mod">
          <ac:chgData name="Helmut Bauer" userId="e955edef-8579-4cbd-ab49-54f33dab8ff7" providerId="ADAL" clId="{5C141DB6-8069-4BE0-886E-8B346D6938E6}" dt="2021-03-22T09:18:20.404" v="444" actId="20577"/>
          <ac:spMkLst>
            <pc:docMk/>
            <pc:sldMk cId="3198989681" sldId="285"/>
            <ac:spMk id="18" creationId="{FB8115A8-09B6-4394-A00C-6B35C339545B}"/>
          </ac:spMkLst>
        </pc:spChg>
        <pc:spChg chg="mod">
          <ac:chgData name="Helmut Bauer" userId="e955edef-8579-4cbd-ab49-54f33dab8ff7" providerId="ADAL" clId="{5C141DB6-8069-4BE0-886E-8B346D6938E6}" dt="2021-03-22T13:44:01.755" v="921" actId="6549"/>
          <ac:spMkLst>
            <pc:docMk/>
            <pc:sldMk cId="3198989681" sldId="285"/>
            <ac:spMk id="19" creationId="{0B2E21B8-4D4F-4F42-B49A-DBB6D3DCC98A}"/>
          </ac:spMkLst>
        </pc:spChg>
        <pc:spChg chg="mod">
          <ac:chgData name="Helmut Bauer" userId="e955edef-8579-4cbd-ab49-54f33dab8ff7" providerId="ADAL" clId="{5C141DB6-8069-4BE0-886E-8B346D6938E6}" dt="2021-03-22T09:21:07.161" v="466" actId="6549"/>
          <ac:spMkLst>
            <pc:docMk/>
            <pc:sldMk cId="3198989681" sldId="285"/>
            <ac:spMk id="22" creationId="{74F0AF50-A7D8-40C9-9162-0F3520E2EFC5}"/>
          </ac:spMkLst>
        </pc:spChg>
        <pc:spChg chg="mod">
          <ac:chgData name="Helmut Bauer" userId="e955edef-8579-4cbd-ab49-54f33dab8ff7" providerId="ADAL" clId="{5C141DB6-8069-4BE0-886E-8B346D6938E6}" dt="2021-03-22T10:42:37.157" v="523" actId="108"/>
          <ac:spMkLst>
            <pc:docMk/>
            <pc:sldMk cId="3198989681" sldId="285"/>
            <ac:spMk id="24" creationId="{A7CAD2B8-6A0A-4B4F-A37E-014A20BFCA29}"/>
          </ac:spMkLst>
        </pc:spChg>
        <pc:spChg chg="mod">
          <ac:chgData name="Helmut Bauer" userId="e955edef-8579-4cbd-ab49-54f33dab8ff7" providerId="ADAL" clId="{5C141DB6-8069-4BE0-886E-8B346D6938E6}" dt="2021-03-22T10:39:18.274" v="482" actId="6549"/>
          <ac:spMkLst>
            <pc:docMk/>
            <pc:sldMk cId="3198989681" sldId="285"/>
            <ac:spMk id="27" creationId="{D9059F63-6081-43B7-831D-BEBA526CAABC}"/>
          </ac:spMkLst>
        </pc:spChg>
        <pc:spChg chg="mod">
          <ac:chgData name="Helmut Bauer" userId="e955edef-8579-4cbd-ab49-54f33dab8ff7" providerId="ADAL" clId="{5C141DB6-8069-4BE0-886E-8B346D6938E6}" dt="2021-03-22T10:46:02.818" v="530" actId="108"/>
          <ac:spMkLst>
            <pc:docMk/>
            <pc:sldMk cId="3198989681" sldId="285"/>
            <ac:spMk id="29" creationId="{B61DBFD3-A9A0-4854-A5EA-ECCBBA615E6D}"/>
          </ac:spMkLst>
        </pc:spChg>
        <pc:picChg chg="del">
          <ac:chgData name="Helmut Bauer" userId="e955edef-8579-4cbd-ab49-54f33dab8ff7" providerId="ADAL" clId="{5C141DB6-8069-4BE0-886E-8B346D6938E6}" dt="2021-03-22T09:17:50.439" v="424" actId="478"/>
          <ac:picMkLst>
            <pc:docMk/>
            <pc:sldMk cId="3198989681" sldId="285"/>
            <ac:picMk id="5" creationId="{7D8D1DB1-67B0-4E6A-A6FC-41DA91DC8F6B}"/>
          </ac:picMkLst>
        </pc:picChg>
        <pc:picChg chg="add mod">
          <ac:chgData name="Helmut Bauer" userId="e955edef-8579-4cbd-ab49-54f33dab8ff7" providerId="ADAL" clId="{5C141DB6-8069-4BE0-886E-8B346D6938E6}" dt="2021-03-22T10:41:28.244" v="521" actId="1076"/>
          <ac:picMkLst>
            <pc:docMk/>
            <pc:sldMk cId="3198989681" sldId="285"/>
            <ac:picMk id="6" creationId="{0395B8D5-6BA0-4B43-8812-E67A500740C5}"/>
          </ac:picMkLst>
        </pc:picChg>
        <pc:picChg chg="del">
          <ac:chgData name="Helmut Bauer" userId="e955edef-8579-4cbd-ab49-54f33dab8ff7" providerId="ADAL" clId="{5C141DB6-8069-4BE0-886E-8B346D6938E6}" dt="2021-03-22T09:17:50.886" v="425" actId="478"/>
          <ac:picMkLst>
            <pc:docMk/>
            <pc:sldMk cId="3198989681" sldId="285"/>
            <ac:picMk id="8" creationId="{32170C6D-D2FD-41B9-85C6-520D09DAA367}"/>
          </ac:picMkLst>
        </pc:picChg>
        <pc:picChg chg="add mod">
          <ac:chgData name="Helmut Bauer" userId="e955edef-8579-4cbd-ab49-54f33dab8ff7" providerId="ADAL" clId="{5C141DB6-8069-4BE0-886E-8B346D6938E6}" dt="2021-03-22T10:41:25.021" v="520" actId="1076"/>
          <ac:picMkLst>
            <pc:docMk/>
            <pc:sldMk cId="3198989681" sldId="285"/>
            <ac:picMk id="9" creationId="{07380B44-69F1-40F7-890D-83B1F4C0CA34}"/>
          </ac:picMkLst>
        </pc:picChg>
        <pc:picChg chg="add mod">
          <ac:chgData name="Helmut Bauer" userId="e955edef-8579-4cbd-ab49-54f33dab8ff7" providerId="ADAL" clId="{5C141DB6-8069-4BE0-886E-8B346D6938E6}" dt="2021-03-22T10:43:46.774" v="528" actId="1076"/>
          <ac:picMkLst>
            <pc:docMk/>
            <pc:sldMk cId="3198989681" sldId="285"/>
            <ac:picMk id="14" creationId="{2ABEB32B-D100-4B77-B93E-4C5DCB536A93}"/>
          </ac:picMkLst>
        </pc:picChg>
        <pc:picChg chg="add mod">
          <ac:chgData name="Helmut Bauer" userId="e955edef-8579-4cbd-ab49-54f33dab8ff7" providerId="ADAL" clId="{5C141DB6-8069-4BE0-886E-8B346D6938E6}" dt="2021-03-22T11:09:11.444" v="880"/>
          <ac:picMkLst>
            <pc:docMk/>
            <pc:sldMk cId="3198989681" sldId="285"/>
            <ac:picMk id="23" creationId="{E521620F-C91F-47AA-ABDC-22C4ADD9065C}"/>
          </ac:picMkLst>
        </pc:picChg>
        <pc:picChg chg="del">
          <ac:chgData name="Helmut Bauer" userId="e955edef-8579-4cbd-ab49-54f33dab8ff7" providerId="ADAL" clId="{5C141DB6-8069-4BE0-886E-8B346D6938E6}" dt="2021-03-22T09:17:49.983" v="423" actId="478"/>
          <ac:picMkLst>
            <pc:docMk/>
            <pc:sldMk cId="3198989681" sldId="285"/>
            <ac:picMk id="5122" creationId="{44AA73EE-B878-4CD3-AFA8-F46DB997A02A}"/>
          </ac:picMkLst>
        </pc:picChg>
      </pc:sldChg>
      <pc:sldChg chg="addSp delSp modSp add mod">
        <pc:chgData name="Helmut Bauer" userId="e955edef-8579-4cbd-ab49-54f33dab8ff7" providerId="ADAL" clId="{5C141DB6-8069-4BE0-886E-8B346D6938E6}" dt="2021-03-22T13:54:33.915" v="1116" actId="478"/>
        <pc:sldMkLst>
          <pc:docMk/>
          <pc:sldMk cId="3568084913" sldId="286"/>
        </pc:sldMkLst>
        <pc:spChg chg="del">
          <ac:chgData name="Helmut Bauer" userId="e955edef-8579-4cbd-ab49-54f33dab8ff7" providerId="ADAL" clId="{5C141DB6-8069-4BE0-886E-8B346D6938E6}" dt="2021-03-22T13:54:33.915" v="1116" actId="478"/>
          <ac:spMkLst>
            <pc:docMk/>
            <pc:sldMk cId="3568084913" sldId="286"/>
            <ac:spMk id="9" creationId="{77746EAB-9AFC-4374-B9A8-5EA4B1FE3CEA}"/>
          </ac:spMkLst>
        </pc:spChg>
        <pc:spChg chg="del">
          <ac:chgData name="Helmut Bauer" userId="e955edef-8579-4cbd-ab49-54f33dab8ff7" providerId="ADAL" clId="{5C141DB6-8069-4BE0-886E-8B346D6938E6}" dt="2021-03-22T13:54:33.915" v="1116" actId="478"/>
          <ac:spMkLst>
            <pc:docMk/>
            <pc:sldMk cId="3568084913" sldId="286"/>
            <ac:spMk id="14" creationId="{A063FBA8-D3DB-4B25-BE83-FE1B1F308299}"/>
          </ac:spMkLst>
        </pc:spChg>
        <pc:spChg chg="mod">
          <ac:chgData name="Helmut Bauer" userId="e955edef-8579-4cbd-ab49-54f33dab8ff7" providerId="ADAL" clId="{5C141DB6-8069-4BE0-886E-8B346D6938E6}" dt="2021-03-22T10:40:12.206" v="518" actId="1076"/>
          <ac:spMkLst>
            <pc:docMk/>
            <pc:sldMk cId="3568084913" sldId="286"/>
            <ac:spMk id="18" creationId="{FB8115A8-09B6-4394-A00C-6B35C339545B}"/>
          </ac:spMkLst>
        </pc:spChg>
        <pc:spChg chg="mod">
          <ac:chgData name="Helmut Bauer" userId="e955edef-8579-4cbd-ab49-54f33dab8ff7" providerId="ADAL" clId="{5C141DB6-8069-4BE0-886E-8B346D6938E6}" dt="2021-03-22T10:47:36.507" v="537" actId="108"/>
          <ac:spMkLst>
            <pc:docMk/>
            <pc:sldMk cId="3568084913" sldId="286"/>
            <ac:spMk id="19" creationId="{0B2E21B8-4D4F-4F42-B49A-DBB6D3DCC98A}"/>
          </ac:spMkLst>
        </pc:spChg>
        <pc:spChg chg="mod">
          <ac:chgData name="Helmut Bauer" userId="e955edef-8579-4cbd-ab49-54f33dab8ff7" providerId="ADAL" clId="{5C141DB6-8069-4BE0-886E-8B346D6938E6}" dt="2021-03-22T10:48:06.245" v="551" actId="20577"/>
          <ac:spMkLst>
            <pc:docMk/>
            <pc:sldMk cId="3568084913" sldId="286"/>
            <ac:spMk id="22" creationId="{74F0AF50-A7D8-40C9-9162-0F3520E2EFC5}"/>
          </ac:spMkLst>
        </pc:spChg>
        <pc:spChg chg="mod">
          <ac:chgData name="Helmut Bauer" userId="e955edef-8579-4cbd-ab49-54f33dab8ff7" providerId="ADAL" clId="{5C141DB6-8069-4BE0-886E-8B346D6938E6}" dt="2021-03-22T10:49:38.647" v="557" actId="20577"/>
          <ac:spMkLst>
            <pc:docMk/>
            <pc:sldMk cId="3568084913" sldId="286"/>
            <ac:spMk id="24" creationId="{A7CAD2B8-6A0A-4B4F-A37E-014A20BFCA29}"/>
          </ac:spMkLst>
        </pc:spChg>
        <pc:spChg chg="mod">
          <ac:chgData name="Helmut Bauer" userId="e955edef-8579-4cbd-ab49-54f33dab8ff7" providerId="ADAL" clId="{5C141DB6-8069-4BE0-886E-8B346D6938E6}" dt="2021-03-22T10:54:36.938" v="581" actId="6549"/>
          <ac:spMkLst>
            <pc:docMk/>
            <pc:sldMk cId="3568084913" sldId="286"/>
            <ac:spMk id="27" creationId="{D9059F63-6081-43B7-831D-BEBA526CAABC}"/>
          </ac:spMkLst>
        </pc:spChg>
        <pc:spChg chg="mod">
          <ac:chgData name="Helmut Bauer" userId="e955edef-8579-4cbd-ab49-54f33dab8ff7" providerId="ADAL" clId="{5C141DB6-8069-4BE0-886E-8B346D6938E6}" dt="2021-03-22T10:55:34.799" v="595" actId="108"/>
          <ac:spMkLst>
            <pc:docMk/>
            <pc:sldMk cId="3568084913" sldId="286"/>
            <ac:spMk id="29" creationId="{B61DBFD3-A9A0-4854-A5EA-ECCBBA615E6D}"/>
          </ac:spMkLst>
        </pc:spChg>
        <pc:picChg chg="add mod">
          <ac:chgData name="Helmut Bauer" userId="e955edef-8579-4cbd-ab49-54f33dab8ff7" providerId="ADAL" clId="{5C141DB6-8069-4BE0-886E-8B346D6938E6}" dt="2021-03-22T10:47:00.706" v="532" actId="1076"/>
          <ac:picMkLst>
            <pc:docMk/>
            <pc:sldMk cId="3568084913" sldId="286"/>
            <ac:picMk id="5" creationId="{66D3C89E-D74D-459B-AE2F-8DD75049E34C}"/>
          </ac:picMkLst>
        </pc:picChg>
        <pc:picChg chg="del">
          <ac:chgData name="Helmut Bauer" userId="e955edef-8579-4cbd-ab49-54f33dab8ff7" providerId="ADAL" clId="{5C141DB6-8069-4BE0-886E-8B346D6938E6}" dt="2021-03-22T10:39:48.644" v="499" actId="478"/>
          <ac:picMkLst>
            <pc:docMk/>
            <pc:sldMk cId="3568084913" sldId="286"/>
            <ac:picMk id="6" creationId="{0395B8D5-6BA0-4B43-8812-E67A500740C5}"/>
          </ac:picMkLst>
        </pc:picChg>
        <pc:picChg chg="add mod">
          <ac:chgData name="Helmut Bauer" userId="e955edef-8579-4cbd-ab49-54f33dab8ff7" providerId="ADAL" clId="{5C141DB6-8069-4BE0-886E-8B346D6938E6}" dt="2021-03-22T10:49:12.448" v="553" actId="1076"/>
          <ac:picMkLst>
            <pc:docMk/>
            <pc:sldMk cId="3568084913" sldId="286"/>
            <ac:picMk id="8" creationId="{CA52C59D-7457-4000-BB57-316473BD434F}"/>
          </ac:picMkLst>
        </pc:picChg>
        <pc:picChg chg="add del mod">
          <ac:chgData name="Helmut Bauer" userId="e955edef-8579-4cbd-ab49-54f33dab8ff7" providerId="ADAL" clId="{5C141DB6-8069-4BE0-886E-8B346D6938E6}" dt="2021-03-22T10:53:20.386" v="564" actId="478"/>
          <ac:picMkLst>
            <pc:docMk/>
            <pc:sldMk cId="3568084913" sldId="286"/>
            <ac:picMk id="20" creationId="{1A6F5A2B-B018-4E4B-BD3F-2165290A6D2F}"/>
          </ac:picMkLst>
        </pc:picChg>
        <pc:picChg chg="add mod">
          <ac:chgData name="Helmut Bauer" userId="e955edef-8579-4cbd-ab49-54f33dab8ff7" providerId="ADAL" clId="{5C141DB6-8069-4BE0-886E-8B346D6938E6}" dt="2021-03-22T11:09:12.191" v="881"/>
          <ac:picMkLst>
            <pc:docMk/>
            <pc:sldMk cId="3568084913" sldId="286"/>
            <ac:picMk id="21" creationId="{20A91FDC-F693-47B7-ABF1-96926A1D3859}"/>
          </ac:picMkLst>
        </pc:picChg>
        <pc:picChg chg="add mod">
          <ac:chgData name="Helmut Bauer" userId="e955edef-8579-4cbd-ab49-54f33dab8ff7" providerId="ADAL" clId="{5C141DB6-8069-4BE0-886E-8B346D6938E6}" dt="2021-03-22T10:54:27.765" v="569" actId="1076"/>
          <ac:picMkLst>
            <pc:docMk/>
            <pc:sldMk cId="3568084913" sldId="286"/>
            <ac:picMk id="6146" creationId="{BD5077E5-8C2F-48D7-B141-BE20CBEFD249}"/>
          </ac:picMkLst>
        </pc:picChg>
      </pc:sldChg>
      <pc:sldChg chg="addSp delSp modSp add mod">
        <pc:chgData name="Helmut Bauer" userId="e955edef-8579-4cbd-ab49-54f33dab8ff7" providerId="ADAL" clId="{5C141DB6-8069-4BE0-886E-8B346D6938E6}" dt="2021-03-22T13:55:42.125" v="1125" actId="1076"/>
        <pc:sldMkLst>
          <pc:docMk/>
          <pc:sldMk cId="2816386364" sldId="287"/>
        </pc:sldMkLst>
        <pc:spChg chg="mod">
          <ac:chgData name="Helmut Bauer" userId="e955edef-8579-4cbd-ab49-54f33dab8ff7" providerId="ADAL" clId="{5C141DB6-8069-4BE0-886E-8B346D6938E6}" dt="2021-03-22T11:03:03.348" v="767" actId="6549"/>
          <ac:spMkLst>
            <pc:docMk/>
            <pc:sldMk cId="2816386364" sldId="287"/>
            <ac:spMk id="2" creationId="{8913B45B-36C3-4C5A-B172-3E7EB865FAA2}"/>
          </ac:spMkLst>
        </pc:spChg>
        <pc:spChg chg="mod">
          <ac:chgData name="Helmut Bauer" userId="e955edef-8579-4cbd-ab49-54f33dab8ff7" providerId="ADAL" clId="{5C141DB6-8069-4BE0-886E-8B346D6938E6}" dt="2021-03-22T11:07:07.840" v="855" actId="20577"/>
          <ac:spMkLst>
            <pc:docMk/>
            <pc:sldMk cId="2816386364" sldId="287"/>
            <ac:spMk id="3" creationId="{F83C69A3-B4E8-43B9-A9B3-962E644390EC}"/>
          </ac:spMkLst>
        </pc:spChg>
        <pc:spChg chg="del">
          <ac:chgData name="Helmut Bauer" userId="e955edef-8579-4cbd-ab49-54f33dab8ff7" providerId="ADAL" clId="{5C141DB6-8069-4BE0-886E-8B346D6938E6}" dt="2021-03-22T13:54:37.292" v="1117" actId="478"/>
          <ac:spMkLst>
            <pc:docMk/>
            <pc:sldMk cId="2816386364" sldId="287"/>
            <ac:spMk id="16" creationId="{27F5F98F-B047-42F4-8903-DF11C1D48CBC}"/>
          </ac:spMkLst>
        </pc:spChg>
        <pc:spChg chg="add mod">
          <ac:chgData name="Helmut Bauer" userId="e955edef-8579-4cbd-ab49-54f33dab8ff7" providerId="ADAL" clId="{5C141DB6-8069-4BE0-886E-8B346D6938E6}" dt="2021-03-22T10:56:52" v="662" actId="1076"/>
          <ac:spMkLst>
            <pc:docMk/>
            <pc:sldMk cId="2816386364" sldId="287"/>
            <ac:spMk id="17" creationId="{0FA217D1-6601-4485-AFF1-771B3816A1C2}"/>
          </ac:spMkLst>
        </pc:spChg>
        <pc:spChg chg="del">
          <ac:chgData name="Helmut Bauer" userId="e955edef-8579-4cbd-ab49-54f33dab8ff7" providerId="ADAL" clId="{5C141DB6-8069-4BE0-886E-8B346D6938E6}" dt="2021-03-22T10:56:09.830" v="656" actId="478"/>
          <ac:spMkLst>
            <pc:docMk/>
            <pc:sldMk cId="2816386364" sldId="287"/>
            <ac:spMk id="18" creationId="{FB8115A8-09B6-4394-A00C-6B35C339545B}"/>
          </ac:spMkLst>
        </pc:spChg>
        <pc:spChg chg="del">
          <ac:chgData name="Helmut Bauer" userId="e955edef-8579-4cbd-ab49-54f33dab8ff7" providerId="ADAL" clId="{5C141DB6-8069-4BE0-886E-8B346D6938E6}" dt="2021-03-22T10:56:09.830" v="656" actId="478"/>
          <ac:spMkLst>
            <pc:docMk/>
            <pc:sldMk cId="2816386364" sldId="287"/>
            <ac:spMk id="19" creationId="{0B2E21B8-4D4F-4F42-B49A-DBB6D3DCC98A}"/>
          </ac:spMkLst>
        </pc:spChg>
        <pc:spChg chg="del">
          <ac:chgData name="Helmut Bauer" userId="e955edef-8579-4cbd-ab49-54f33dab8ff7" providerId="ADAL" clId="{5C141DB6-8069-4BE0-886E-8B346D6938E6}" dt="2021-03-22T13:54:37.292" v="1117" actId="478"/>
          <ac:spMkLst>
            <pc:docMk/>
            <pc:sldMk cId="2816386364" sldId="287"/>
            <ac:spMk id="21" creationId="{2092640A-FFCF-4495-83BC-014EE7FF46E3}"/>
          </ac:spMkLst>
        </pc:spChg>
        <pc:spChg chg="del">
          <ac:chgData name="Helmut Bauer" userId="e955edef-8579-4cbd-ab49-54f33dab8ff7" providerId="ADAL" clId="{5C141DB6-8069-4BE0-886E-8B346D6938E6}" dt="2021-03-22T10:56:09.830" v="656" actId="478"/>
          <ac:spMkLst>
            <pc:docMk/>
            <pc:sldMk cId="2816386364" sldId="287"/>
            <ac:spMk id="22" creationId="{74F0AF50-A7D8-40C9-9162-0F3520E2EFC5}"/>
          </ac:spMkLst>
        </pc:spChg>
        <pc:spChg chg="del">
          <ac:chgData name="Helmut Bauer" userId="e955edef-8579-4cbd-ab49-54f33dab8ff7" providerId="ADAL" clId="{5C141DB6-8069-4BE0-886E-8B346D6938E6}" dt="2021-03-22T10:56:09.830" v="656" actId="478"/>
          <ac:spMkLst>
            <pc:docMk/>
            <pc:sldMk cId="2816386364" sldId="287"/>
            <ac:spMk id="24" creationId="{A7CAD2B8-6A0A-4B4F-A37E-014A20BFCA29}"/>
          </ac:spMkLst>
        </pc:spChg>
        <pc:spChg chg="mod">
          <ac:chgData name="Helmut Bauer" userId="e955edef-8579-4cbd-ab49-54f33dab8ff7" providerId="ADAL" clId="{5C141DB6-8069-4BE0-886E-8B346D6938E6}" dt="2021-03-22T10:59:02.894" v="666"/>
          <ac:spMkLst>
            <pc:docMk/>
            <pc:sldMk cId="2816386364" sldId="287"/>
            <ac:spMk id="25" creationId="{3BC034B8-E96D-45BA-A734-B28AA3F63855}"/>
          </ac:spMkLst>
        </pc:spChg>
        <pc:spChg chg="mod">
          <ac:chgData name="Helmut Bauer" userId="e955edef-8579-4cbd-ab49-54f33dab8ff7" providerId="ADAL" clId="{5C141DB6-8069-4BE0-886E-8B346D6938E6}" dt="2021-03-22T10:59:02.894" v="666"/>
          <ac:spMkLst>
            <pc:docMk/>
            <pc:sldMk cId="2816386364" sldId="287"/>
            <ac:spMk id="26" creationId="{C43A7A53-E9D8-42B2-B6D4-60DA2E730EBF}"/>
          </ac:spMkLst>
        </pc:spChg>
        <pc:spChg chg="del">
          <ac:chgData name="Helmut Bauer" userId="e955edef-8579-4cbd-ab49-54f33dab8ff7" providerId="ADAL" clId="{5C141DB6-8069-4BE0-886E-8B346D6938E6}" dt="2021-03-22T10:56:09.830" v="656" actId="478"/>
          <ac:spMkLst>
            <pc:docMk/>
            <pc:sldMk cId="2816386364" sldId="287"/>
            <ac:spMk id="27" creationId="{D9059F63-6081-43B7-831D-BEBA526CAABC}"/>
          </ac:spMkLst>
        </pc:spChg>
        <pc:spChg chg="add mod">
          <ac:chgData name="Helmut Bauer" userId="e955edef-8579-4cbd-ab49-54f33dab8ff7" providerId="ADAL" clId="{5C141DB6-8069-4BE0-886E-8B346D6938E6}" dt="2021-03-22T11:03:14.807" v="768" actId="1076"/>
          <ac:spMkLst>
            <pc:docMk/>
            <pc:sldMk cId="2816386364" sldId="287"/>
            <ac:spMk id="28" creationId="{57FF7261-8607-42C8-9E02-A976E65C368F}"/>
          </ac:spMkLst>
        </pc:spChg>
        <pc:spChg chg="del">
          <ac:chgData name="Helmut Bauer" userId="e955edef-8579-4cbd-ab49-54f33dab8ff7" providerId="ADAL" clId="{5C141DB6-8069-4BE0-886E-8B346D6938E6}" dt="2021-03-22T10:56:09.830" v="656" actId="478"/>
          <ac:spMkLst>
            <pc:docMk/>
            <pc:sldMk cId="2816386364" sldId="287"/>
            <ac:spMk id="29" creationId="{B61DBFD3-A9A0-4854-A5EA-ECCBBA615E6D}"/>
          </ac:spMkLst>
        </pc:spChg>
        <pc:spChg chg="add mod">
          <ac:chgData name="Helmut Bauer" userId="e955edef-8579-4cbd-ab49-54f33dab8ff7" providerId="ADAL" clId="{5C141DB6-8069-4BE0-886E-8B346D6938E6}" dt="2021-03-22T11:03:14.807" v="768" actId="1076"/>
          <ac:spMkLst>
            <pc:docMk/>
            <pc:sldMk cId="2816386364" sldId="287"/>
            <ac:spMk id="30" creationId="{C10EB3D1-7BE4-48D7-9C99-867DF66C85E4}"/>
          </ac:spMkLst>
        </pc:spChg>
        <pc:spChg chg="add mod">
          <ac:chgData name="Helmut Bauer" userId="e955edef-8579-4cbd-ab49-54f33dab8ff7" providerId="ADAL" clId="{5C141DB6-8069-4BE0-886E-8B346D6938E6}" dt="2021-03-22T11:03:14.807" v="768" actId="1076"/>
          <ac:spMkLst>
            <pc:docMk/>
            <pc:sldMk cId="2816386364" sldId="287"/>
            <ac:spMk id="31" creationId="{5D40D4A1-B5F1-4564-90BF-CE9DB9321177}"/>
          </ac:spMkLst>
        </pc:spChg>
        <pc:spChg chg="add mod">
          <ac:chgData name="Helmut Bauer" userId="e955edef-8579-4cbd-ab49-54f33dab8ff7" providerId="ADAL" clId="{5C141DB6-8069-4BE0-886E-8B346D6938E6}" dt="2021-03-22T11:03:14.807" v="768" actId="1076"/>
          <ac:spMkLst>
            <pc:docMk/>
            <pc:sldMk cId="2816386364" sldId="287"/>
            <ac:spMk id="32" creationId="{044CC69D-2BF6-4046-B9FA-661A10248363}"/>
          </ac:spMkLst>
        </pc:spChg>
        <pc:spChg chg="add mod">
          <ac:chgData name="Helmut Bauer" userId="e955edef-8579-4cbd-ab49-54f33dab8ff7" providerId="ADAL" clId="{5C141DB6-8069-4BE0-886E-8B346D6938E6}" dt="2021-03-22T11:03:14.807" v="768" actId="1076"/>
          <ac:spMkLst>
            <pc:docMk/>
            <pc:sldMk cId="2816386364" sldId="287"/>
            <ac:spMk id="33" creationId="{5E2DA1E6-9C8E-4F02-A472-049B7241BCB8}"/>
          </ac:spMkLst>
        </pc:spChg>
        <pc:spChg chg="add mod">
          <ac:chgData name="Helmut Bauer" userId="e955edef-8579-4cbd-ab49-54f33dab8ff7" providerId="ADAL" clId="{5C141DB6-8069-4BE0-886E-8B346D6938E6}" dt="2021-03-22T11:03:14.807" v="768" actId="1076"/>
          <ac:spMkLst>
            <pc:docMk/>
            <pc:sldMk cId="2816386364" sldId="287"/>
            <ac:spMk id="34" creationId="{7E6ECD9A-64D6-467D-B623-8AB91EE27784}"/>
          </ac:spMkLst>
        </pc:spChg>
        <pc:spChg chg="add mod">
          <ac:chgData name="Helmut Bauer" userId="e955edef-8579-4cbd-ab49-54f33dab8ff7" providerId="ADAL" clId="{5C141DB6-8069-4BE0-886E-8B346D6938E6}" dt="2021-03-22T13:55:42.125" v="1125" actId="1076"/>
          <ac:spMkLst>
            <pc:docMk/>
            <pc:sldMk cId="2816386364" sldId="287"/>
            <ac:spMk id="38" creationId="{8B1E4A20-F598-450E-A642-67309535F422}"/>
          </ac:spMkLst>
        </pc:spChg>
        <pc:grpChg chg="add mod">
          <ac:chgData name="Helmut Bauer" userId="e955edef-8579-4cbd-ab49-54f33dab8ff7" providerId="ADAL" clId="{5C141DB6-8069-4BE0-886E-8B346D6938E6}" dt="2021-03-22T11:03:14.807" v="768" actId="1076"/>
          <ac:grpSpMkLst>
            <pc:docMk/>
            <pc:sldMk cId="2816386364" sldId="287"/>
            <ac:grpSpMk id="23" creationId="{88D16D6E-9535-493E-BEB7-92B343E80ED1}"/>
          </ac:grpSpMkLst>
        </pc:grpChg>
        <pc:picChg chg="del">
          <ac:chgData name="Helmut Bauer" userId="e955edef-8579-4cbd-ab49-54f33dab8ff7" providerId="ADAL" clId="{5C141DB6-8069-4BE0-886E-8B346D6938E6}" dt="2021-03-22T10:56:09.830" v="656" actId="478"/>
          <ac:picMkLst>
            <pc:docMk/>
            <pc:sldMk cId="2816386364" sldId="287"/>
            <ac:picMk id="5" creationId="{66D3C89E-D74D-459B-AE2F-8DD75049E34C}"/>
          </ac:picMkLst>
        </pc:picChg>
        <pc:picChg chg="add mod">
          <ac:chgData name="Helmut Bauer" userId="e955edef-8579-4cbd-ab49-54f33dab8ff7" providerId="ADAL" clId="{5C141DB6-8069-4BE0-886E-8B346D6938E6}" dt="2021-03-22T11:02:56.897" v="753" actId="14100"/>
          <ac:picMkLst>
            <pc:docMk/>
            <pc:sldMk cId="2816386364" sldId="287"/>
            <ac:picMk id="7" creationId="{BB98C660-18A6-407B-8EAD-515FFAEA5573}"/>
          </ac:picMkLst>
        </pc:picChg>
        <pc:picChg chg="del">
          <ac:chgData name="Helmut Bauer" userId="e955edef-8579-4cbd-ab49-54f33dab8ff7" providerId="ADAL" clId="{5C141DB6-8069-4BE0-886E-8B346D6938E6}" dt="2021-03-22T10:56:09.830" v="656" actId="478"/>
          <ac:picMkLst>
            <pc:docMk/>
            <pc:sldMk cId="2816386364" sldId="287"/>
            <ac:picMk id="8" creationId="{CA52C59D-7457-4000-BB57-316473BD434F}"/>
          </ac:picMkLst>
        </pc:picChg>
        <pc:picChg chg="add del mod">
          <ac:chgData name="Helmut Bauer" userId="e955edef-8579-4cbd-ab49-54f33dab8ff7" providerId="ADAL" clId="{5C141DB6-8069-4BE0-886E-8B346D6938E6}" dt="2021-03-22T11:00:26.023" v="696" actId="478"/>
          <ac:picMkLst>
            <pc:docMk/>
            <pc:sldMk cId="2816386364" sldId="287"/>
            <ac:picMk id="10" creationId="{E80638C1-FD0E-43BE-BD7E-D4D909B79DE3}"/>
          </ac:picMkLst>
        </pc:picChg>
        <pc:picChg chg="add mod">
          <ac:chgData name="Helmut Bauer" userId="e955edef-8579-4cbd-ab49-54f33dab8ff7" providerId="ADAL" clId="{5C141DB6-8069-4BE0-886E-8B346D6938E6}" dt="2021-03-22T11:09:13.998" v="882"/>
          <ac:picMkLst>
            <pc:docMk/>
            <pc:sldMk cId="2816386364" sldId="287"/>
            <ac:picMk id="35" creationId="{02401E07-EC91-495C-B4F5-2B69295CB616}"/>
          </ac:picMkLst>
        </pc:picChg>
        <pc:picChg chg="add mod">
          <ac:chgData name="Helmut Bauer" userId="e955edef-8579-4cbd-ab49-54f33dab8ff7" providerId="ADAL" clId="{5C141DB6-8069-4BE0-886E-8B346D6938E6}" dt="2021-03-22T13:55:39.413" v="1124" actId="1076"/>
          <ac:picMkLst>
            <pc:docMk/>
            <pc:sldMk cId="2816386364" sldId="287"/>
            <ac:picMk id="37" creationId="{CC0C2DB9-222A-4930-BF13-13D60BFAF918}"/>
          </ac:picMkLst>
        </pc:picChg>
        <pc:picChg chg="del">
          <ac:chgData name="Helmut Bauer" userId="e955edef-8579-4cbd-ab49-54f33dab8ff7" providerId="ADAL" clId="{5C141DB6-8069-4BE0-886E-8B346D6938E6}" dt="2021-03-22T10:56:11.846" v="657" actId="478"/>
          <ac:picMkLst>
            <pc:docMk/>
            <pc:sldMk cId="2816386364" sldId="287"/>
            <ac:picMk id="6146" creationId="{BD5077E5-8C2F-48D7-B141-BE20CBEFD249}"/>
          </ac:picMkLst>
        </pc:picChg>
      </pc:sldChg>
      <pc:sldMasterChg chg="modSldLayout">
        <pc:chgData name="Helmut Bauer" userId="e955edef-8579-4cbd-ab49-54f33dab8ff7" providerId="ADAL" clId="{5C141DB6-8069-4BE0-886E-8B346D6938E6}" dt="2021-03-22T13:54:59.384" v="1121" actId="478"/>
        <pc:sldMasterMkLst>
          <pc:docMk/>
          <pc:sldMasterMk cId="2526419463" sldId="2147483648"/>
        </pc:sldMasterMkLst>
        <pc:sldLayoutChg chg="delSp modSp mod">
          <pc:chgData name="Helmut Bauer" userId="e955edef-8579-4cbd-ab49-54f33dab8ff7" providerId="ADAL" clId="{5C141DB6-8069-4BE0-886E-8B346D6938E6}" dt="2021-03-22T13:53:58.397" v="1108" actId="1076"/>
          <pc:sldLayoutMkLst>
            <pc:docMk/>
            <pc:sldMasterMk cId="2526419463" sldId="2147483648"/>
            <pc:sldLayoutMk cId="2225033966" sldId="2147483661"/>
          </pc:sldLayoutMkLst>
          <pc:spChg chg="mod">
            <ac:chgData name="Helmut Bauer" userId="e955edef-8579-4cbd-ab49-54f33dab8ff7" providerId="ADAL" clId="{5C141DB6-8069-4BE0-886E-8B346D6938E6}" dt="2021-03-22T13:53:50.316" v="1106" actId="14100"/>
            <ac:spMkLst>
              <pc:docMk/>
              <pc:sldMasterMk cId="2526419463" sldId="2147483648"/>
              <pc:sldLayoutMk cId="2225033966" sldId="2147483661"/>
              <ac:spMk id="6" creationId="{6C3B3138-7E6D-43B6-A44C-918E98D92B21}"/>
            </ac:spMkLst>
          </pc:spChg>
          <pc:spChg chg="del mod">
            <ac:chgData name="Helmut Bauer" userId="e955edef-8579-4cbd-ab49-54f33dab8ff7" providerId="ADAL" clId="{5C141DB6-8069-4BE0-886E-8B346D6938E6}" dt="2021-03-22T13:53:52.741" v="1107" actId="478"/>
            <ac:spMkLst>
              <pc:docMk/>
              <pc:sldMasterMk cId="2526419463" sldId="2147483648"/>
              <pc:sldLayoutMk cId="2225033966" sldId="2147483661"/>
              <ac:spMk id="7" creationId="{6477F59F-6724-4659-8FF1-D6926827F108}"/>
            </ac:spMkLst>
          </pc:spChg>
          <pc:spChg chg="mod">
            <ac:chgData name="Helmut Bauer" userId="e955edef-8579-4cbd-ab49-54f33dab8ff7" providerId="ADAL" clId="{5C141DB6-8069-4BE0-886E-8B346D6938E6}" dt="2021-03-22T13:53:58.397" v="1108" actId="1076"/>
            <ac:spMkLst>
              <pc:docMk/>
              <pc:sldMasterMk cId="2526419463" sldId="2147483648"/>
              <pc:sldLayoutMk cId="2225033966" sldId="2147483661"/>
              <ac:spMk id="8" creationId="{25914854-BBC9-429B-A35D-5523103E1A72}"/>
            </ac:spMkLst>
          </pc:spChg>
        </pc:sldLayoutChg>
        <pc:sldLayoutChg chg="addSp delSp modSp mod">
          <pc:chgData name="Helmut Bauer" userId="e955edef-8579-4cbd-ab49-54f33dab8ff7" providerId="ADAL" clId="{5C141DB6-8069-4BE0-886E-8B346D6938E6}" dt="2021-03-22T13:54:59.384" v="1121" actId="478"/>
          <pc:sldLayoutMkLst>
            <pc:docMk/>
            <pc:sldMasterMk cId="2526419463" sldId="2147483648"/>
            <pc:sldLayoutMk cId="947595957" sldId="2147483662"/>
          </pc:sldLayoutMkLst>
          <pc:spChg chg="del">
            <ac:chgData name="Helmut Bauer" userId="e955edef-8579-4cbd-ab49-54f33dab8ff7" providerId="ADAL" clId="{5C141DB6-8069-4BE0-886E-8B346D6938E6}" dt="2021-03-22T13:54:53.992" v="1119" actId="478"/>
            <ac:spMkLst>
              <pc:docMk/>
              <pc:sldMasterMk cId="2526419463" sldId="2147483648"/>
              <pc:sldLayoutMk cId="947595957" sldId="2147483662"/>
              <ac:spMk id="7" creationId="{483479B2-DA38-42C0-A896-9F8545DE5EAC}"/>
            </ac:spMkLst>
          </pc:spChg>
          <pc:spChg chg="del">
            <ac:chgData name="Helmut Bauer" userId="e955edef-8579-4cbd-ab49-54f33dab8ff7" providerId="ADAL" clId="{5C141DB6-8069-4BE0-886E-8B346D6938E6}" dt="2021-03-22T13:54:59.384" v="1121" actId="478"/>
            <ac:spMkLst>
              <pc:docMk/>
              <pc:sldMasterMk cId="2526419463" sldId="2147483648"/>
              <pc:sldLayoutMk cId="947595957" sldId="2147483662"/>
              <ac:spMk id="8" creationId="{87042978-DC75-4938-8243-E29119EF32C1}"/>
            </ac:spMkLst>
          </pc:spChg>
          <pc:spChg chg="mod">
            <ac:chgData name="Helmut Bauer" userId="e955edef-8579-4cbd-ab49-54f33dab8ff7" providerId="ADAL" clId="{5C141DB6-8069-4BE0-886E-8B346D6938E6}" dt="2021-03-22T11:07:21.071" v="861" actId="20577"/>
            <ac:spMkLst>
              <pc:docMk/>
              <pc:sldMasterMk cId="2526419463" sldId="2147483648"/>
              <pc:sldLayoutMk cId="947595957" sldId="2147483662"/>
              <ac:spMk id="9" creationId="{B7D92BE1-E2CB-42E9-8F81-535372A1B4E8}"/>
            </ac:spMkLst>
          </pc:spChg>
          <pc:spChg chg="add mod">
            <ac:chgData name="Helmut Bauer" userId="e955edef-8579-4cbd-ab49-54f33dab8ff7" providerId="ADAL" clId="{5C141DB6-8069-4BE0-886E-8B346D6938E6}" dt="2021-03-22T13:54:57.542" v="1120" actId="1076"/>
            <ac:spMkLst>
              <pc:docMk/>
              <pc:sldMasterMk cId="2526419463" sldId="2147483648"/>
              <pc:sldLayoutMk cId="947595957" sldId="2147483662"/>
              <ac:spMk id="11" creationId="{208AC1C1-B762-4325-80E3-72EE05223BD2}"/>
            </ac:spMkLst>
          </pc:spChg>
          <pc:picChg chg="add mod">
            <ac:chgData name="Helmut Bauer" userId="e955edef-8579-4cbd-ab49-54f33dab8ff7" providerId="ADAL" clId="{5C141DB6-8069-4BE0-886E-8B346D6938E6}" dt="2021-03-22T11:08:38.840" v="869" actId="166"/>
            <ac:picMkLst>
              <pc:docMk/>
              <pc:sldMasterMk cId="2526419463" sldId="2147483648"/>
              <pc:sldLayoutMk cId="947595957" sldId="2147483662"/>
              <ac:picMk id="7170" creationId="{BD708479-4F5F-4CBF-8A6A-BEC334E50406}"/>
            </ac:picMkLst>
          </pc:picChg>
        </pc:sldLayoutChg>
        <pc:sldLayoutChg chg="addSp modSp">
          <pc:chgData name="Helmut Bauer" userId="e955edef-8579-4cbd-ab49-54f33dab8ff7" providerId="ADAL" clId="{5C141DB6-8069-4BE0-886E-8B346D6938E6}" dt="2021-03-22T11:08:46.108" v="871" actId="166"/>
          <pc:sldLayoutMkLst>
            <pc:docMk/>
            <pc:sldMasterMk cId="2526419463" sldId="2147483648"/>
            <pc:sldLayoutMk cId="1251033994" sldId="2147483663"/>
          </pc:sldLayoutMkLst>
          <pc:picChg chg="add mod">
            <ac:chgData name="Helmut Bauer" userId="e955edef-8579-4cbd-ab49-54f33dab8ff7" providerId="ADAL" clId="{5C141DB6-8069-4BE0-886E-8B346D6938E6}" dt="2021-03-22T11:08:46.108" v="871" actId="166"/>
            <ac:picMkLst>
              <pc:docMk/>
              <pc:sldMasterMk cId="2526419463" sldId="2147483648"/>
              <pc:sldLayoutMk cId="1251033994" sldId="2147483663"/>
              <ac:picMk id="27" creationId="{AE8C344C-0AFC-4B34-BD63-5C0623E4AD71}"/>
            </ac:picMkLst>
          </pc:picChg>
        </pc:sldLayoutChg>
        <pc:sldLayoutChg chg="addSp modSp">
          <pc:chgData name="Helmut Bauer" userId="e955edef-8579-4cbd-ab49-54f33dab8ff7" providerId="ADAL" clId="{5C141DB6-8069-4BE0-886E-8B346D6938E6}" dt="2021-03-22T11:08:21.024" v="868"/>
          <pc:sldLayoutMkLst>
            <pc:docMk/>
            <pc:sldMasterMk cId="2526419463" sldId="2147483648"/>
            <pc:sldLayoutMk cId="1137906830" sldId="2147483664"/>
          </pc:sldLayoutMkLst>
          <pc:picChg chg="add mod">
            <ac:chgData name="Helmut Bauer" userId="e955edef-8579-4cbd-ab49-54f33dab8ff7" providerId="ADAL" clId="{5C141DB6-8069-4BE0-886E-8B346D6938E6}" dt="2021-03-22T11:08:21.024" v="868"/>
            <ac:picMkLst>
              <pc:docMk/>
              <pc:sldMasterMk cId="2526419463" sldId="2147483648"/>
              <pc:sldLayoutMk cId="1137906830" sldId="2147483664"/>
              <ac:picMk id="13" creationId="{97D34489-DE89-4E3A-929E-05BD61E1FAD3}"/>
            </ac:picMkLst>
          </pc:picChg>
        </pc:sldLayoutChg>
        <pc:sldLayoutChg chg="addSp modSp">
          <pc:chgData name="Helmut Bauer" userId="e955edef-8579-4cbd-ab49-54f33dab8ff7" providerId="ADAL" clId="{5C141DB6-8069-4BE0-886E-8B346D6938E6}" dt="2021-03-22T11:08:42.226" v="870" actId="166"/>
          <pc:sldLayoutMkLst>
            <pc:docMk/>
            <pc:sldMasterMk cId="2526419463" sldId="2147483648"/>
            <pc:sldLayoutMk cId="332632162" sldId="2147483669"/>
          </pc:sldLayoutMkLst>
          <pc:picChg chg="add mod">
            <ac:chgData name="Helmut Bauer" userId="e955edef-8579-4cbd-ab49-54f33dab8ff7" providerId="ADAL" clId="{5C141DB6-8069-4BE0-886E-8B346D6938E6}" dt="2021-03-22T11:08:42.226" v="870" actId="166"/>
            <ac:picMkLst>
              <pc:docMk/>
              <pc:sldMasterMk cId="2526419463" sldId="2147483648"/>
              <pc:sldLayoutMk cId="332632162" sldId="2147483669"/>
              <ac:picMk id="10" creationId="{91A90786-4E76-4B28-BD3D-1F15478D15C4}"/>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BB021ECB-E5E0-4559-8547-6932920D412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a:p>
        </p:txBody>
      </p:sp>
      <p:sp>
        <p:nvSpPr>
          <p:cNvPr id="3" name="Datumsplatzhalter 2">
            <a:extLst>
              <a:ext uri="{FF2B5EF4-FFF2-40B4-BE49-F238E27FC236}">
                <a16:creationId xmlns:a16="http://schemas.microsoft.com/office/drawing/2014/main" id="{E4CF2C2B-73AD-432B-B1BA-5B137A9119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7CE11A4-3192-4860-AF3B-31AB1D81DF3A}" type="datetime1">
              <a:rPr lang="de-DE" smtClean="0"/>
              <a:t>22.03.2021</a:t>
            </a:fld>
            <a:endParaRPr lang="de-DE"/>
          </a:p>
        </p:txBody>
      </p:sp>
      <p:sp>
        <p:nvSpPr>
          <p:cNvPr id="4" name="Fußzeilenplatzhalter 3">
            <a:extLst>
              <a:ext uri="{FF2B5EF4-FFF2-40B4-BE49-F238E27FC236}">
                <a16:creationId xmlns:a16="http://schemas.microsoft.com/office/drawing/2014/main" id="{8C4522B6-75F6-4142-8CF8-E07CFD9423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a:p>
        </p:txBody>
      </p:sp>
      <p:sp>
        <p:nvSpPr>
          <p:cNvPr id="5" name="Foliennummernplatzhalter 4">
            <a:extLst>
              <a:ext uri="{FF2B5EF4-FFF2-40B4-BE49-F238E27FC236}">
                <a16:creationId xmlns:a16="http://schemas.microsoft.com/office/drawing/2014/main" id="{FA33A631-D0FF-49E5-BEA5-A81351C110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B6DC40A-A0FF-4BB0-B2CF-A3A4D00A3021}" type="slidenum">
              <a:rPr lang="de-DE" smtClean="0"/>
              <a:t>‹Nr.›</a:t>
            </a:fld>
            <a:endParaRPr lang="de-DE"/>
          </a:p>
        </p:txBody>
      </p:sp>
    </p:spTree>
    <p:extLst>
      <p:ext uri="{BB962C8B-B14F-4D97-AF65-F5344CB8AC3E}">
        <p14:creationId xmlns:p14="http://schemas.microsoft.com/office/powerpoint/2010/main" val="20748436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noProof="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D6791071-8B94-4FEA-A546-D0A4DBC6DC6B}" type="datetime1">
              <a:rPr lang="de-DE" noProof="0" smtClean="0"/>
              <a:t>22.03.2021</a:t>
            </a:fld>
            <a:endParaRPr lang="de-DE" noProof="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noProof="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noProof="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2D6E128-7848-41C8-9D17-DA3B35E5052C}" type="slidenum">
              <a:rPr lang="de-DE" noProof="0" smtClean="0"/>
              <a:t>‹Nr.›</a:t>
            </a:fld>
            <a:endParaRPr lang="de-DE" noProof="0"/>
          </a:p>
        </p:txBody>
      </p:sp>
    </p:spTree>
    <p:extLst>
      <p:ext uri="{BB962C8B-B14F-4D97-AF65-F5344CB8AC3E}">
        <p14:creationId xmlns:p14="http://schemas.microsoft.com/office/powerpoint/2010/main" val="40581012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B2D6E128-7848-41C8-9D17-DA3B35E5052C}" type="slidenum">
              <a:rPr lang="de-DE" smtClean="0"/>
              <a:t>1</a:t>
            </a:fld>
            <a:endParaRPr lang="de-DE"/>
          </a:p>
        </p:txBody>
      </p:sp>
    </p:spTree>
    <p:extLst>
      <p:ext uri="{BB962C8B-B14F-4D97-AF65-F5344CB8AC3E}">
        <p14:creationId xmlns:p14="http://schemas.microsoft.com/office/powerpoint/2010/main" val="1881689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B2D6E128-7848-41C8-9D17-DA3B35E5052C}" type="slidenum">
              <a:rPr lang="de-DE" smtClean="0"/>
              <a:t>10</a:t>
            </a:fld>
            <a:endParaRPr lang="de-DE"/>
          </a:p>
        </p:txBody>
      </p:sp>
    </p:spTree>
    <p:extLst>
      <p:ext uri="{BB962C8B-B14F-4D97-AF65-F5344CB8AC3E}">
        <p14:creationId xmlns:p14="http://schemas.microsoft.com/office/powerpoint/2010/main" val="3531583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B2D6E128-7848-41C8-9D17-DA3B35E5052C}" type="slidenum">
              <a:rPr lang="de-DE" smtClean="0"/>
              <a:t>2</a:t>
            </a:fld>
            <a:endParaRPr lang="de-DE"/>
          </a:p>
        </p:txBody>
      </p:sp>
    </p:spTree>
    <p:extLst>
      <p:ext uri="{BB962C8B-B14F-4D97-AF65-F5344CB8AC3E}">
        <p14:creationId xmlns:p14="http://schemas.microsoft.com/office/powerpoint/2010/main" val="69860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B2D6E128-7848-41C8-9D17-DA3B35E5052C}" type="slidenum">
              <a:rPr lang="de-DE" smtClean="0"/>
              <a:t>3</a:t>
            </a:fld>
            <a:endParaRPr lang="de-DE"/>
          </a:p>
        </p:txBody>
      </p:sp>
    </p:spTree>
    <p:extLst>
      <p:ext uri="{BB962C8B-B14F-4D97-AF65-F5344CB8AC3E}">
        <p14:creationId xmlns:p14="http://schemas.microsoft.com/office/powerpoint/2010/main" val="1918335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B2D6E128-7848-41C8-9D17-DA3B35E5052C}" type="slidenum">
              <a:rPr lang="de-DE" smtClean="0"/>
              <a:t>4</a:t>
            </a:fld>
            <a:endParaRPr lang="de-DE"/>
          </a:p>
        </p:txBody>
      </p:sp>
    </p:spTree>
    <p:extLst>
      <p:ext uri="{BB962C8B-B14F-4D97-AF65-F5344CB8AC3E}">
        <p14:creationId xmlns:p14="http://schemas.microsoft.com/office/powerpoint/2010/main" val="818447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B2D6E128-7848-41C8-9D17-DA3B35E5052C}" type="slidenum">
              <a:rPr lang="de-DE" smtClean="0"/>
              <a:t>5</a:t>
            </a:fld>
            <a:endParaRPr lang="de-DE"/>
          </a:p>
        </p:txBody>
      </p:sp>
    </p:spTree>
    <p:extLst>
      <p:ext uri="{BB962C8B-B14F-4D97-AF65-F5344CB8AC3E}">
        <p14:creationId xmlns:p14="http://schemas.microsoft.com/office/powerpoint/2010/main" val="573330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B2D6E128-7848-41C8-9D17-DA3B35E5052C}" type="slidenum">
              <a:rPr lang="de-DE" smtClean="0"/>
              <a:t>6</a:t>
            </a:fld>
            <a:endParaRPr lang="de-DE"/>
          </a:p>
        </p:txBody>
      </p:sp>
    </p:spTree>
    <p:extLst>
      <p:ext uri="{BB962C8B-B14F-4D97-AF65-F5344CB8AC3E}">
        <p14:creationId xmlns:p14="http://schemas.microsoft.com/office/powerpoint/2010/main" val="1513853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B2D6E128-7848-41C8-9D17-DA3B35E5052C}" type="slidenum">
              <a:rPr lang="de-DE" smtClean="0"/>
              <a:t>7</a:t>
            </a:fld>
            <a:endParaRPr lang="de-DE"/>
          </a:p>
        </p:txBody>
      </p:sp>
    </p:spTree>
    <p:extLst>
      <p:ext uri="{BB962C8B-B14F-4D97-AF65-F5344CB8AC3E}">
        <p14:creationId xmlns:p14="http://schemas.microsoft.com/office/powerpoint/2010/main" val="926874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B2D6E128-7848-41C8-9D17-DA3B35E5052C}" type="slidenum">
              <a:rPr lang="de-DE" smtClean="0"/>
              <a:t>8</a:t>
            </a:fld>
            <a:endParaRPr lang="de-DE"/>
          </a:p>
        </p:txBody>
      </p:sp>
    </p:spTree>
    <p:extLst>
      <p:ext uri="{BB962C8B-B14F-4D97-AF65-F5344CB8AC3E}">
        <p14:creationId xmlns:p14="http://schemas.microsoft.com/office/powerpoint/2010/main" val="2961821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B2D6E128-7848-41C8-9D17-DA3B35E5052C}" type="slidenum">
              <a:rPr lang="de-DE" smtClean="0"/>
              <a:t>9</a:t>
            </a:fld>
            <a:endParaRPr lang="de-DE"/>
          </a:p>
        </p:txBody>
      </p:sp>
    </p:spTree>
    <p:extLst>
      <p:ext uri="{BB962C8B-B14F-4D97-AF65-F5344CB8AC3E}">
        <p14:creationId xmlns:p14="http://schemas.microsoft.com/office/powerpoint/2010/main" val="1148545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seit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DFF771E-C08F-409D-95E9-1024C4084B56}"/>
              </a:ext>
            </a:extLst>
          </p:cNvPr>
          <p:cNvSpPr/>
          <p:nvPr userDrawn="1"/>
        </p:nvSpPr>
        <p:spPr>
          <a:xfrm>
            <a:off x="0" y="-32004"/>
            <a:ext cx="12192000" cy="692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3" name="Bildplatzhalter 12">
            <a:extLst>
              <a:ext uri="{FF2B5EF4-FFF2-40B4-BE49-F238E27FC236}">
                <a16:creationId xmlns:a16="http://schemas.microsoft.com/office/drawing/2014/main" id="{DC2FF076-3E45-4FBB-AB10-CB6A07F6B0B3}"/>
              </a:ext>
            </a:extLst>
          </p:cNvPr>
          <p:cNvSpPr>
            <a:spLocks noGrp="1"/>
          </p:cNvSpPr>
          <p:nvPr>
            <p:ph type="pic" sz="quarter" idx="15"/>
          </p:nvPr>
        </p:nvSpPr>
        <p:spPr>
          <a:xfrm>
            <a:off x="0" y="-32004"/>
            <a:ext cx="12192000" cy="6912864"/>
          </a:xfrm>
        </p:spPr>
        <p:txBody>
          <a:bodyPr rtlCol="0"/>
          <a:lstStyle>
            <a:lvl1pPr marL="0" indent="0" algn="ctr">
              <a:buNone/>
              <a:defRPr/>
            </a:lvl1pPr>
          </a:lstStyle>
          <a:p>
            <a:pPr rtl="0"/>
            <a:r>
              <a:rPr lang="de-DE" noProof="0" dirty="0"/>
              <a:t>Bild durch Klicken auf Symbol hinzufügen</a:t>
            </a:r>
          </a:p>
        </p:txBody>
      </p:sp>
      <p:sp>
        <p:nvSpPr>
          <p:cNvPr id="12" name="Rechteck 3">
            <a:extLst>
              <a:ext uri="{FF2B5EF4-FFF2-40B4-BE49-F238E27FC236}">
                <a16:creationId xmlns:a16="http://schemas.microsoft.com/office/drawing/2014/main" id="{63483F35-9564-4CAF-9610-9557CD25DED4}"/>
              </a:ext>
            </a:extLst>
          </p:cNvPr>
          <p:cNvSpPr/>
          <p:nvPr userDrawn="1"/>
        </p:nvSpPr>
        <p:spPr>
          <a:xfrm>
            <a:off x="0" y="-32004"/>
            <a:ext cx="2564804" cy="6922008"/>
          </a:xfrm>
          <a:custGeom>
            <a:avLst/>
            <a:gdLst>
              <a:gd name="connsiteX0" fmla="*/ 0 w 2640648"/>
              <a:gd name="connsiteY0" fmla="*/ 0 h 6859749"/>
              <a:gd name="connsiteX1" fmla="*/ 2640648 w 2640648"/>
              <a:gd name="connsiteY1" fmla="*/ 0 h 6859749"/>
              <a:gd name="connsiteX2" fmla="*/ 2640648 w 2640648"/>
              <a:gd name="connsiteY2" fmla="*/ 6859749 h 6859749"/>
              <a:gd name="connsiteX3" fmla="*/ 0 w 2640648"/>
              <a:gd name="connsiteY3" fmla="*/ 6859749 h 6859749"/>
              <a:gd name="connsiteX4" fmla="*/ 0 w 2640648"/>
              <a:gd name="connsiteY4" fmla="*/ 0 h 6859749"/>
              <a:gd name="connsiteX0" fmla="*/ 0 w 2640648"/>
              <a:gd name="connsiteY0" fmla="*/ 0 h 6859749"/>
              <a:gd name="connsiteX1" fmla="*/ 1999625 w 2640648"/>
              <a:gd name="connsiteY1" fmla="*/ 0 h 6859749"/>
              <a:gd name="connsiteX2" fmla="*/ 2640648 w 2640648"/>
              <a:gd name="connsiteY2" fmla="*/ 6859749 h 6859749"/>
              <a:gd name="connsiteX3" fmla="*/ 0 w 2640648"/>
              <a:gd name="connsiteY3" fmla="*/ 6859749 h 6859749"/>
              <a:gd name="connsiteX4" fmla="*/ 0 w 2640648"/>
              <a:gd name="connsiteY4" fmla="*/ 0 h 6859749"/>
              <a:gd name="connsiteX0" fmla="*/ 0 w 2046760"/>
              <a:gd name="connsiteY0" fmla="*/ 0 h 6859749"/>
              <a:gd name="connsiteX1" fmla="*/ 1999625 w 2046760"/>
              <a:gd name="connsiteY1" fmla="*/ 0 h 6859749"/>
              <a:gd name="connsiteX2" fmla="*/ 2046760 w 2046760"/>
              <a:gd name="connsiteY2" fmla="*/ 6859749 h 6859749"/>
              <a:gd name="connsiteX3" fmla="*/ 0 w 2046760"/>
              <a:gd name="connsiteY3" fmla="*/ 6859749 h 6859749"/>
              <a:gd name="connsiteX4" fmla="*/ 0 w 2046760"/>
              <a:gd name="connsiteY4" fmla="*/ 0 h 6859749"/>
              <a:gd name="connsiteX0" fmla="*/ 0 w 2567481"/>
              <a:gd name="connsiteY0" fmla="*/ 0 h 6859749"/>
              <a:gd name="connsiteX1" fmla="*/ 1999625 w 2567481"/>
              <a:gd name="connsiteY1" fmla="*/ 0 h 6859749"/>
              <a:gd name="connsiteX2" fmla="*/ 2046760 w 2567481"/>
              <a:gd name="connsiteY2" fmla="*/ 6859749 h 6859749"/>
              <a:gd name="connsiteX3" fmla="*/ 0 w 2567481"/>
              <a:gd name="connsiteY3" fmla="*/ 6859749 h 6859749"/>
              <a:gd name="connsiteX4" fmla="*/ 0 w 2567481"/>
              <a:gd name="connsiteY4" fmla="*/ 0 h 6859749"/>
              <a:gd name="connsiteX0" fmla="*/ 0 w 2606088"/>
              <a:gd name="connsiteY0" fmla="*/ 0 h 6859749"/>
              <a:gd name="connsiteX1" fmla="*/ 1999625 w 2606088"/>
              <a:gd name="connsiteY1" fmla="*/ 0 h 6859749"/>
              <a:gd name="connsiteX2" fmla="*/ 2046760 w 2606088"/>
              <a:gd name="connsiteY2" fmla="*/ 6859749 h 6859749"/>
              <a:gd name="connsiteX3" fmla="*/ 0 w 2606088"/>
              <a:gd name="connsiteY3" fmla="*/ 6859749 h 6859749"/>
              <a:gd name="connsiteX4" fmla="*/ 0 w 2606088"/>
              <a:gd name="connsiteY4" fmla="*/ 0 h 6859749"/>
              <a:gd name="connsiteX0" fmla="*/ 0 w 2600807"/>
              <a:gd name="connsiteY0" fmla="*/ 0 h 6859749"/>
              <a:gd name="connsiteX1" fmla="*/ 1980771 w 2600807"/>
              <a:gd name="connsiteY1" fmla="*/ 0 h 6859749"/>
              <a:gd name="connsiteX2" fmla="*/ 2046760 w 2600807"/>
              <a:gd name="connsiteY2" fmla="*/ 6859749 h 6859749"/>
              <a:gd name="connsiteX3" fmla="*/ 0 w 2600807"/>
              <a:gd name="connsiteY3" fmla="*/ 6859749 h 6859749"/>
              <a:gd name="connsiteX4" fmla="*/ 0 w 2600807"/>
              <a:gd name="connsiteY4" fmla="*/ 0 h 6859749"/>
              <a:gd name="connsiteX0" fmla="*/ 0 w 2592015"/>
              <a:gd name="connsiteY0" fmla="*/ 0 h 6859749"/>
              <a:gd name="connsiteX1" fmla="*/ 1980771 w 2592015"/>
              <a:gd name="connsiteY1" fmla="*/ 0 h 6859749"/>
              <a:gd name="connsiteX2" fmla="*/ 2046760 w 2592015"/>
              <a:gd name="connsiteY2" fmla="*/ 6859749 h 6859749"/>
              <a:gd name="connsiteX3" fmla="*/ 0 w 2592015"/>
              <a:gd name="connsiteY3" fmla="*/ 6859749 h 6859749"/>
              <a:gd name="connsiteX4" fmla="*/ 0 w 2592015"/>
              <a:gd name="connsiteY4" fmla="*/ 0 h 6859749"/>
              <a:gd name="connsiteX0" fmla="*/ 0 w 2592015"/>
              <a:gd name="connsiteY0" fmla="*/ 0 h 6859749"/>
              <a:gd name="connsiteX1" fmla="*/ 1980771 w 2592015"/>
              <a:gd name="connsiteY1" fmla="*/ 0 h 6859749"/>
              <a:gd name="connsiteX2" fmla="*/ 2046760 w 2592015"/>
              <a:gd name="connsiteY2" fmla="*/ 6859749 h 6859749"/>
              <a:gd name="connsiteX3" fmla="*/ 0 w 2592015"/>
              <a:gd name="connsiteY3" fmla="*/ 6859749 h 6859749"/>
              <a:gd name="connsiteX4" fmla="*/ 0 w 2592015"/>
              <a:gd name="connsiteY4" fmla="*/ 0 h 6859749"/>
              <a:gd name="connsiteX0" fmla="*/ 0 w 2564804"/>
              <a:gd name="connsiteY0" fmla="*/ 0 h 6859749"/>
              <a:gd name="connsiteX1" fmla="*/ 1980771 w 2564804"/>
              <a:gd name="connsiteY1" fmla="*/ 0 h 6859749"/>
              <a:gd name="connsiteX2" fmla="*/ 2046760 w 2564804"/>
              <a:gd name="connsiteY2" fmla="*/ 6859749 h 6859749"/>
              <a:gd name="connsiteX3" fmla="*/ 0 w 2564804"/>
              <a:gd name="connsiteY3" fmla="*/ 6859749 h 6859749"/>
              <a:gd name="connsiteX4" fmla="*/ 0 w 2564804"/>
              <a:gd name="connsiteY4" fmla="*/ 0 h 6859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804" h="6859749">
                <a:moveTo>
                  <a:pt x="0" y="0"/>
                </a:moveTo>
                <a:lnTo>
                  <a:pt x="1980771" y="0"/>
                </a:lnTo>
                <a:cubicBezTo>
                  <a:pt x="2005910" y="174979"/>
                  <a:pt x="3237679" y="2838634"/>
                  <a:pt x="2046760" y="6859749"/>
                </a:cubicBezTo>
                <a:lnTo>
                  <a:pt x="0" y="685974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6" name="Textplatzhalter 5">
            <a:extLst>
              <a:ext uri="{FF2B5EF4-FFF2-40B4-BE49-F238E27FC236}">
                <a16:creationId xmlns:a16="http://schemas.microsoft.com/office/drawing/2014/main" id="{0919C2D0-427E-4EC2-97CA-5894246E3C7C}"/>
              </a:ext>
            </a:extLst>
          </p:cNvPr>
          <p:cNvSpPr>
            <a:spLocks noGrp="1"/>
          </p:cNvSpPr>
          <p:nvPr>
            <p:ph type="body" sz="quarter" idx="14" hasCustomPrompt="1"/>
          </p:nvPr>
        </p:nvSpPr>
        <p:spPr>
          <a:xfrm>
            <a:off x="3106594" y="3787548"/>
            <a:ext cx="7148512" cy="1382712"/>
          </a:xfrm>
        </p:spPr>
        <p:txBody>
          <a:bodyPr rtlCol="0">
            <a:normAutofit/>
          </a:bodyPr>
          <a:lstStyle>
            <a:lvl1pPr marL="0" indent="0">
              <a:buNone/>
              <a:defRPr sz="4100">
                <a:solidFill>
                  <a:schemeClr val="tx1">
                    <a:lumMod val="65000"/>
                    <a:lumOff val="35000"/>
                  </a:schemeClr>
                </a:solidFill>
                <a:effectLst>
                  <a:outerShdw blurRad="38100" dist="38100" dir="2700000" algn="tl">
                    <a:srgbClr val="000000">
                      <a:alpha val="43137"/>
                    </a:srgbClr>
                  </a:outerShdw>
                </a:effectLst>
              </a:defRPr>
            </a:lvl1pPr>
          </a:lstStyle>
          <a:p>
            <a:pPr lvl="0" rtl="0"/>
            <a:r>
              <a:rPr lang="de-DE" noProof="0"/>
              <a:t>Untertitel durch Klicken hinzufügen</a:t>
            </a:r>
          </a:p>
        </p:txBody>
      </p:sp>
      <p:sp>
        <p:nvSpPr>
          <p:cNvPr id="15" name="Titel 14">
            <a:extLst>
              <a:ext uri="{FF2B5EF4-FFF2-40B4-BE49-F238E27FC236}">
                <a16:creationId xmlns:a16="http://schemas.microsoft.com/office/drawing/2014/main" id="{25FE897E-283F-4CA2-A452-0F26A45C137E}"/>
              </a:ext>
            </a:extLst>
          </p:cNvPr>
          <p:cNvSpPr>
            <a:spLocks noGrp="1"/>
          </p:cNvSpPr>
          <p:nvPr>
            <p:ph type="title" hasCustomPrompt="1"/>
          </p:nvPr>
        </p:nvSpPr>
        <p:spPr>
          <a:xfrm>
            <a:off x="3061689" y="2349659"/>
            <a:ext cx="8292111" cy="1399667"/>
          </a:xfrm>
        </p:spPr>
        <p:txBody>
          <a:bodyPr rtlCol="0" anchor="b">
            <a:noAutofit/>
          </a:bodyPr>
          <a:lstStyle>
            <a:lvl1pPr>
              <a:defRPr sz="8200">
                <a:solidFill>
                  <a:schemeClr val="tx1">
                    <a:lumMod val="65000"/>
                    <a:lumOff val="35000"/>
                  </a:schemeClr>
                </a:solidFill>
                <a:effectLst>
                  <a:outerShdw blurRad="38100" dist="38100" dir="2700000" algn="tl">
                    <a:srgbClr val="000000">
                      <a:alpha val="43137"/>
                    </a:srgbClr>
                  </a:outerShdw>
                </a:effectLst>
                <a:latin typeface="+mn-lt"/>
              </a:defRPr>
            </a:lvl1pPr>
          </a:lstStyle>
          <a:p>
            <a:pPr rtl="0"/>
            <a:r>
              <a:rPr lang="de-DE" noProof="0"/>
              <a:t>Titel durch Klicken hinzufügen</a:t>
            </a:r>
          </a:p>
        </p:txBody>
      </p:sp>
      <p:sp>
        <p:nvSpPr>
          <p:cNvPr id="9" name="Foliennummernplatzhalter 8">
            <a:extLst>
              <a:ext uri="{FF2B5EF4-FFF2-40B4-BE49-F238E27FC236}">
                <a16:creationId xmlns:a16="http://schemas.microsoft.com/office/drawing/2014/main" id="{B7D92BE1-E2CB-42E9-8F81-535372A1B4E8}"/>
              </a:ext>
            </a:extLst>
          </p:cNvPr>
          <p:cNvSpPr>
            <a:spLocks noGrp="1"/>
          </p:cNvSpPr>
          <p:nvPr>
            <p:ph type="sldNum" sz="quarter" idx="18"/>
          </p:nvPr>
        </p:nvSpPr>
        <p:spPr/>
        <p:txBody>
          <a:bodyPr rtlCol="0"/>
          <a:lstStyle/>
          <a:p>
            <a:pPr rtl="0"/>
            <a:r>
              <a:rPr lang="de-DE" dirty="0"/>
              <a:t>Folie </a:t>
            </a:r>
            <a:fld id="{E7F6F2DD-221D-4991-BA23-B2C16AFFF246}" type="slidenum">
              <a:rPr lang="de-DE" smtClean="0"/>
              <a:pPr/>
              <a:t>‹Nr.›</a:t>
            </a:fld>
            <a:endParaRPr lang="de-DE" noProof="0" dirty="0"/>
          </a:p>
        </p:txBody>
      </p:sp>
      <p:pic>
        <p:nvPicPr>
          <p:cNvPr id="7170" name="Picture 2">
            <a:extLst>
              <a:ext uri="{FF2B5EF4-FFF2-40B4-BE49-F238E27FC236}">
                <a16:creationId xmlns:a16="http://schemas.microsoft.com/office/drawing/2014/main" id="{BD708479-4F5F-4CBF-8A6A-BEC334E5040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53800" y="-1"/>
            <a:ext cx="725873" cy="702757"/>
          </a:xfrm>
          <a:prstGeom prst="rect">
            <a:avLst/>
          </a:prstGeom>
          <a:noFill/>
          <a:extLst>
            <a:ext uri="{909E8E84-426E-40DD-AFC4-6F175D3DCCD1}">
              <a14:hiddenFill xmlns:a14="http://schemas.microsoft.com/office/drawing/2010/main">
                <a:solidFill>
                  <a:srgbClr val="FFFFFF"/>
                </a:solidFill>
              </a14:hiddenFill>
            </a:ext>
          </a:extLst>
        </p:spPr>
      </p:pic>
      <p:sp>
        <p:nvSpPr>
          <p:cNvPr id="11" name="Datumsplatzhalter 5">
            <a:extLst>
              <a:ext uri="{FF2B5EF4-FFF2-40B4-BE49-F238E27FC236}">
                <a16:creationId xmlns:a16="http://schemas.microsoft.com/office/drawing/2014/main" id="{208AC1C1-B762-4325-80E3-72EE05223BD2}"/>
              </a:ext>
            </a:extLst>
          </p:cNvPr>
          <p:cNvSpPr txBox="1">
            <a:spLocks/>
          </p:cNvSpPr>
          <p:nvPr userDrawn="1"/>
        </p:nvSpPr>
        <p:spPr>
          <a:xfrm>
            <a:off x="-1438" y="6563101"/>
            <a:ext cx="3811438" cy="365125"/>
          </a:xfrm>
          <a:prstGeom prst="rect">
            <a:avLst/>
          </a:prstGeom>
        </p:spPr>
        <p:txBody>
          <a:bodyPr vert="horz" lIns="91440" tIns="45720" rIns="91440" bIns="45720" rtlCol="0" anchor="ctr"/>
          <a:lstStyle>
            <a:defPPr rtl="0">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22.03.2021 – eEducation Fachtagung – bauerpoint.com</a:t>
            </a:r>
          </a:p>
        </p:txBody>
      </p:sp>
    </p:spTree>
    <p:extLst>
      <p:ext uri="{BB962C8B-B14F-4D97-AF65-F5344CB8AC3E}">
        <p14:creationId xmlns:p14="http://schemas.microsoft.com/office/powerpoint/2010/main" val="947595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Leer ">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704A050-9749-4EC2-8D99-AE321E2D578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6" name="Datumsplatzhalter 5">
            <a:extLst>
              <a:ext uri="{FF2B5EF4-FFF2-40B4-BE49-F238E27FC236}">
                <a16:creationId xmlns:a16="http://schemas.microsoft.com/office/drawing/2014/main" id="{BE321E31-326D-4ED9-889A-C59FF59C9F12}"/>
              </a:ext>
            </a:extLst>
          </p:cNvPr>
          <p:cNvSpPr>
            <a:spLocks noGrp="1"/>
          </p:cNvSpPr>
          <p:nvPr>
            <p:ph type="dt" sz="half" idx="10"/>
          </p:nvPr>
        </p:nvSpPr>
        <p:spPr/>
        <p:txBody>
          <a:bodyPr rtlCol="0"/>
          <a:lstStyle/>
          <a:p>
            <a:pPr rtl="0"/>
            <a:r>
              <a:rPr lang="de-DE" noProof="0"/>
              <a:t>22.03.2021 – eEducation Fachtagung</a:t>
            </a:r>
          </a:p>
        </p:txBody>
      </p:sp>
      <p:sp>
        <p:nvSpPr>
          <p:cNvPr id="7" name="Fußzeilenplatzhalter 6">
            <a:extLst>
              <a:ext uri="{FF2B5EF4-FFF2-40B4-BE49-F238E27FC236}">
                <a16:creationId xmlns:a16="http://schemas.microsoft.com/office/drawing/2014/main" id="{4F9F33C1-7794-4F0A-B68F-B8F4EFC05DC4}"/>
              </a:ext>
            </a:extLst>
          </p:cNvPr>
          <p:cNvSpPr>
            <a:spLocks noGrp="1"/>
          </p:cNvSpPr>
          <p:nvPr>
            <p:ph type="ftr" sz="quarter" idx="11"/>
          </p:nvPr>
        </p:nvSpPr>
        <p:spPr/>
        <p:txBody>
          <a:bodyPr rtlCol="0"/>
          <a:lstStyle/>
          <a:p>
            <a:pPr rtl="0"/>
            <a:r>
              <a:rPr lang="de-DE" noProof="0"/>
              <a:t>Mag. Helmut Bauer | www.bauerpoint.com</a:t>
            </a:r>
          </a:p>
        </p:txBody>
      </p:sp>
      <p:sp>
        <p:nvSpPr>
          <p:cNvPr id="8" name="Foliennummernplatzhalter 7">
            <a:extLst>
              <a:ext uri="{FF2B5EF4-FFF2-40B4-BE49-F238E27FC236}">
                <a16:creationId xmlns:a16="http://schemas.microsoft.com/office/drawing/2014/main" id="{28970A08-AAD4-4503-96CE-6C45F5559449}"/>
              </a:ext>
            </a:extLst>
          </p:cNvPr>
          <p:cNvSpPr>
            <a:spLocks noGrp="1"/>
          </p:cNvSpPr>
          <p:nvPr>
            <p:ph type="sldNum" sz="quarter" idx="12"/>
          </p:nvPr>
        </p:nvSpPr>
        <p:spPr/>
        <p:txBody>
          <a:bodyPr rtlCol="0"/>
          <a:lstStyle/>
          <a:p>
            <a:pPr rtl="0"/>
            <a:fld id="{E7F6F2DD-221D-4991-BA23-B2C16AFFF246}" type="slidenum">
              <a:rPr lang="de-DE" noProof="0" smtClean="0"/>
              <a:t>‹Nr.›</a:t>
            </a:fld>
            <a:endParaRPr lang="de-DE" noProof="0"/>
          </a:p>
        </p:txBody>
      </p:sp>
    </p:spTree>
    <p:extLst>
      <p:ext uri="{BB962C8B-B14F-4D97-AF65-F5344CB8AC3E}">
        <p14:creationId xmlns:p14="http://schemas.microsoft.com/office/powerpoint/2010/main" val="121515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C44F7B3-98E3-40F2-899B-399B0D3281A3}"/>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 name="Titel 1">
            <a:extLst>
              <a:ext uri="{FF2B5EF4-FFF2-40B4-BE49-F238E27FC236}">
                <a16:creationId xmlns:a16="http://schemas.microsoft.com/office/drawing/2014/main" id="{3C7D2B3F-018A-4130-B26A-25A2E37D8431}"/>
              </a:ext>
            </a:extLst>
          </p:cNvPr>
          <p:cNvSpPr>
            <a:spLocks noGrp="1"/>
          </p:cNvSpPr>
          <p:nvPr>
            <p:ph type="title" hasCustomPrompt="1"/>
          </p:nvPr>
        </p:nvSpPr>
        <p:spPr>
          <a:xfrm>
            <a:off x="838200" y="2181225"/>
            <a:ext cx="10515600" cy="2495550"/>
          </a:xfrm>
        </p:spPr>
        <p:txBody>
          <a:bodyPr rtlCol="0">
            <a:noAutofit/>
          </a:bodyPr>
          <a:lstStyle>
            <a:lvl1pPr algn="ctr">
              <a:defRPr sz="8200">
                <a:solidFill>
                  <a:schemeClr val="tx1">
                    <a:lumMod val="65000"/>
                    <a:lumOff val="35000"/>
                  </a:schemeClr>
                </a:solidFill>
                <a:effectLst>
                  <a:outerShdw blurRad="38100" dist="38100" dir="2700000" algn="tl">
                    <a:srgbClr val="000000">
                      <a:alpha val="43137"/>
                    </a:srgbClr>
                  </a:outerShdw>
                </a:effectLst>
                <a:latin typeface="+mn-lt"/>
              </a:defRPr>
            </a:lvl1pPr>
          </a:lstStyle>
          <a:p>
            <a:pPr rtl="0"/>
            <a:r>
              <a:rPr lang="de-DE" noProof="0"/>
              <a:t>Titel durch Klicken hinzufügen</a:t>
            </a:r>
          </a:p>
        </p:txBody>
      </p:sp>
      <p:sp>
        <p:nvSpPr>
          <p:cNvPr id="7" name="Datumsplatzhalter 6">
            <a:extLst>
              <a:ext uri="{FF2B5EF4-FFF2-40B4-BE49-F238E27FC236}">
                <a16:creationId xmlns:a16="http://schemas.microsoft.com/office/drawing/2014/main" id="{CB59F85E-2BF1-49AB-948A-9AF1F748C435}"/>
              </a:ext>
            </a:extLst>
          </p:cNvPr>
          <p:cNvSpPr>
            <a:spLocks noGrp="1"/>
          </p:cNvSpPr>
          <p:nvPr>
            <p:ph type="dt" sz="half" idx="10"/>
          </p:nvPr>
        </p:nvSpPr>
        <p:spPr/>
        <p:txBody>
          <a:bodyPr rtlCol="0"/>
          <a:lstStyle/>
          <a:p>
            <a:pPr rtl="0"/>
            <a:r>
              <a:rPr lang="de-DE" noProof="0"/>
              <a:t>22.03.2021 – eEducation Fachtagung</a:t>
            </a:r>
          </a:p>
        </p:txBody>
      </p:sp>
      <p:sp>
        <p:nvSpPr>
          <p:cNvPr id="8" name="Fußzeilenplatzhalter 7">
            <a:extLst>
              <a:ext uri="{FF2B5EF4-FFF2-40B4-BE49-F238E27FC236}">
                <a16:creationId xmlns:a16="http://schemas.microsoft.com/office/drawing/2014/main" id="{47137F35-7EC2-46E5-84F1-ED2853CAE5DA}"/>
              </a:ext>
            </a:extLst>
          </p:cNvPr>
          <p:cNvSpPr>
            <a:spLocks noGrp="1"/>
          </p:cNvSpPr>
          <p:nvPr>
            <p:ph type="ftr" sz="quarter" idx="11"/>
          </p:nvPr>
        </p:nvSpPr>
        <p:spPr/>
        <p:txBody>
          <a:bodyPr rtlCol="0"/>
          <a:lstStyle/>
          <a:p>
            <a:pPr rtl="0"/>
            <a:r>
              <a:rPr lang="de-DE" noProof="0"/>
              <a:t>Mag. Helmut Bauer | www.bauerpoint.com</a:t>
            </a:r>
          </a:p>
        </p:txBody>
      </p:sp>
      <p:sp>
        <p:nvSpPr>
          <p:cNvPr id="9" name="Foliennummernplatzhalter 8">
            <a:extLst>
              <a:ext uri="{FF2B5EF4-FFF2-40B4-BE49-F238E27FC236}">
                <a16:creationId xmlns:a16="http://schemas.microsoft.com/office/drawing/2014/main" id="{32C13ED4-C27F-404D-8C33-413B6338B2B7}"/>
              </a:ext>
            </a:extLst>
          </p:cNvPr>
          <p:cNvSpPr>
            <a:spLocks noGrp="1"/>
          </p:cNvSpPr>
          <p:nvPr>
            <p:ph type="sldNum" sz="quarter" idx="12"/>
          </p:nvPr>
        </p:nvSpPr>
        <p:spPr/>
        <p:txBody>
          <a:bodyPr rtlCol="0"/>
          <a:lstStyle/>
          <a:p>
            <a:pPr rtl="0"/>
            <a:fld id="{E7F6F2DD-221D-4991-BA23-B2C16AFFF246}" type="slidenum">
              <a:rPr lang="de-DE" noProof="0" smtClean="0"/>
              <a:t>‹Nr.›</a:t>
            </a:fld>
            <a:endParaRPr lang="de-DE" noProof="0"/>
          </a:p>
        </p:txBody>
      </p:sp>
      <p:pic>
        <p:nvPicPr>
          <p:cNvPr id="10" name="Picture 2">
            <a:extLst>
              <a:ext uri="{FF2B5EF4-FFF2-40B4-BE49-F238E27FC236}">
                <a16:creationId xmlns:a16="http://schemas.microsoft.com/office/drawing/2014/main" id="{91A90786-4E76-4B28-BD3D-1F15478D15C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53800" y="-1"/>
            <a:ext cx="725873" cy="702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32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enutzerdefiniert ">
    <p:spTree>
      <p:nvGrpSpPr>
        <p:cNvPr id="1" name=""/>
        <p:cNvGrpSpPr/>
        <p:nvPr/>
      </p:nvGrpSpPr>
      <p:grpSpPr>
        <a:xfrm>
          <a:off x="0" y="0"/>
          <a:ext cx="0" cy="0"/>
          <a:chOff x="0" y="0"/>
          <a:chExt cx="0" cy="0"/>
        </a:xfrm>
      </p:grpSpPr>
      <p:sp>
        <p:nvSpPr>
          <p:cNvPr id="28" name="Rechteck 27">
            <a:extLst>
              <a:ext uri="{FF2B5EF4-FFF2-40B4-BE49-F238E27FC236}">
                <a16:creationId xmlns:a16="http://schemas.microsoft.com/office/drawing/2014/main" id="{BEAAA90D-EC98-41FE-BED5-F2A0FE399F9B}"/>
              </a:ext>
              <a:ext uri="{C183D7F6-B498-43B3-948B-1728B52AA6E4}">
                <adec:decorative xmlns:adec="http://schemas.microsoft.com/office/drawing/2017/decorative" val="1"/>
              </a:ext>
            </a:extLst>
          </p:cNvPr>
          <p:cNvSpPr/>
          <p:nvPr userDrawn="1"/>
        </p:nvSpPr>
        <p:spPr>
          <a:xfrm>
            <a:off x="0" y="1664219"/>
            <a:ext cx="12192000" cy="11231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68" name="Bildplatzhalter 67">
            <a:extLst>
              <a:ext uri="{FF2B5EF4-FFF2-40B4-BE49-F238E27FC236}">
                <a16:creationId xmlns:a16="http://schemas.microsoft.com/office/drawing/2014/main" id="{316DFE2B-084C-4134-8A27-FD9E0ACA2DC5}"/>
              </a:ext>
            </a:extLst>
          </p:cNvPr>
          <p:cNvSpPr>
            <a:spLocks noGrp="1" noChangeAspect="1"/>
          </p:cNvSpPr>
          <p:nvPr>
            <p:ph type="pic" sz="quarter" idx="28"/>
          </p:nvPr>
        </p:nvSpPr>
        <p:spPr>
          <a:xfrm>
            <a:off x="549274" y="4358841"/>
            <a:ext cx="444024" cy="707122"/>
          </a:xfrm>
        </p:spPr>
        <p:txBody>
          <a:bodyPr rtlCol="0">
            <a:normAutofit/>
          </a:bodyPr>
          <a:lstStyle>
            <a:lvl1pPr marL="0" indent="0">
              <a:buNone/>
              <a:defRPr sz="800"/>
            </a:lvl1pPr>
          </a:lstStyle>
          <a:p>
            <a:pPr rtl="0"/>
            <a:r>
              <a:rPr lang="de-DE" noProof="0"/>
              <a:t>Bild durch Klicken auf Symbol hinzufügen</a:t>
            </a:r>
          </a:p>
        </p:txBody>
      </p:sp>
      <p:sp>
        <p:nvSpPr>
          <p:cNvPr id="70" name="Bildplatzhalter 69">
            <a:extLst>
              <a:ext uri="{FF2B5EF4-FFF2-40B4-BE49-F238E27FC236}">
                <a16:creationId xmlns:a16="http://schemas.microsoft.com/office/drawing/2014/main" id="{18595927-69A3-44E2-8E8E-B097B8995974}"/>
              </a:ext>
            </a:extLst>
          </p:cNvPr>
          <p:cNvSpPr>
            <a:spLocks noGrp="1" noChangeAspect="1"/>
          </p:cNvSpPr>
          <p:nvPr>
            <p:ph type="pic" sz="quarter" idx="29"/>
          </p:nvPr>
        </p:nvSpPr>
        <p:spPr>
          <a:xfrm>
            <a:off x="549274" y="5183978"/>
            <a:ext cx="420805" cy="697710"/>
          </a:xfrm>
        </p:spPr>
        <p:txBody>
          <a:bodyPr rtlCol="0">
            <a:normAutofit/>
          </a:bodyPr>
          <a:lstStyle>
            <a:lvl1pPr marL="0" indent="0">
              <a:buNone/>
              <a:defRPr sz="600"/>
            </a:lvl1pPr>
          </a:lstStyle>
          <a:p>
            <a:pPr rtl="0"/>
            <a:r>
              <a:rPr lang="de-DE" noProof="0"/>
              <a:t>Bild durch Klicken auf Symbol hinzufügen</a:t>
            </a:r>
          </a:p>
        </p:txBody>
      </p:sp>
      <p:sp>
        <p:nvSpPr>
          <p:cNvPr id="72" name="Bildplatzhalter 71">
            <a:extLst>
              <a:ext uri="{FF2B5EF4-FFF2-40B4-BE49-F238E27FC236}">
                <a16:creationId xmlns:a16="http://schemas.microsoft.com/office/drawing/2014/main" id="{34E24708-2E70-403A-8C0D-173D52979D2C}"/>
              </a:ext>
            </a:extLst>
          </p:cNvPr>
          <p:cNvSpPr>
            <a:spLocks noGrp="1"/>
          </p:cNvSpPr>
          <p:nvPr>
            <p:ph type="pic" sz="quarter" idx="30"/>
          </p:nvPr>
        </p:nvSpPr>
        <p:spPr>
          <a:xfrm>
            <a:off x="549274" y="5991225"/>
            <a:ext cx="425520" cy="669925"/>
          </a:xfrm>
        </p:spPr>
        <p:txBody>
          <a:bodyPr rtlCol="0">
            <a:normAutofit/>
          </a:bodyPr>
          <a:lstStyle>
            <a:lvl1pPr marL="0" indent="0">
              <a:buNone/>
              <a:defRPr sz="600"/>
            </a:lvl1pPr>
          </a:lstStyle>
          <a:p>
            <a:pPr rtl="0"/>
            <a:r>
              <a:rPr lang="de-DE" noProof="0"/>
              <a:t>Bild durch Klicken auf Symbol hinzufügen</a:t>
            </a:r>
          </a:p>
        </p:txBody>
      </p:sp>
      <p:sp>
        <p:nvSpPr>
          <p:cNvPr id="64" name="Bildplatzhalter 63">
            <a:extLst>
              <a:ext uri="{FF2B5EF4-FFF2-40B4-BE49-F238E27FC236}">
                <a16:creationId xmlns:a16="http://schemas.microsoft.com/office/drawing/2014/main" id="{790644FB-EBB4-4924-A139-5BEE882BFA67}"/>
              </a:ext>
            </a:extLst>
          </p:cNvPr>
          <p:cNvSpPr>
            <a:spLocks noGrp="1"/>
          </p:cNvSpPr>
          <p:nvPr>
            <p:ph type="pic" sz="quarter" idx="26"/>
          </p:nvPr>
        </p:nvSpPr>
        <p:spPr>
          <a:xfrm>
            <a:off x="549274" y="3718733"/>
            <a:ext cx="540000" cy="522093"/>
          </a:xfrm>
        </p:spPr>
        <p:txBody>
          <a:bodyPr rtlCol="0">
            <a:normAutofit/>
          </a:bodyPr>
          <a:lstStyle>
            <a:lvl1pPr marL="0" indent="0">
              <a:buFont typeface="Arial" panose="020B0604020202020204" pitchFamily="34" charset="0"/>
              <a:buNone/>
              <a:defRPr sz="800"/>
            </a:lvl1pPr>
          </a:lstStyle>
          <a:p>
            <a:pPr rtl="0"/>
            <a:r>
              <a:rPr lang="de-DE" noProof="0"/>
              <a:t>Bild durch Klicken auf Symbol hinzufügen</a:t>
            </a:r>
          </a:p>
        </p:txBody>
      </p:sp>
      <p:sp>
        <p:nvSpPr>
          <p:cNvPr id="101" name="Bildplatzhalter 63">
            <a:extLst>
              <a:ext uri="{FF2B5EF4-FFF2-40B4-BE49-F238E27FC236}">
                <a16:creationId xmlns:a16="http://schemas.microsoft.com/office/drawing/2014/main" id="{2C6657F7-A121-49E1-8F18-1256502F4B8D}"/>
              </a:ext>
            </a:extLst>
          </p:cNvPr>
          <p:cNvSpPr>
            <a:spLocks noGrp="1" noChangeAspect="1"/>
          </p:cNvSpPr>
          <p:nvPr>
            <p:ph type="pic" sz="quarter" idx="41"/>
          </p:nvPr>
        </p:nvSpPr>
        <p:spPr>
          <a:xfrm>
            <a:off x="549274" y="2936656"/>
            <a:ext cx="488553" cy="610476"/>
          </a:xfrm>
        </p:spPr>
        <p:txBody>
          <a:bodyPr rtlCol="0">
            <a:normAutofit/>
          </a:bodyPr>
          <a:lstStyle>
            <a:lvl1pPr marL="0" indent="0">
              <a:buFont typeface="Arial" panose="020B0604020202020204" pitchFamily="34" charset="0"/>
              <a:buNone/>
              <a:defRPr sz="800"/>
            </a:lvl1pPr>
          </a:lstStyle>
          <a:p>
            <a:pPr rtl="0"/>
            <a:r>
              <a:rPr lang="de-DE" noProof="0"/>
              <a:t>Bild durch Klicken auf Symbol hinzufügen</a:t>
            </a:r>
          </a:p>
        </p:txBody>
      </p:sp>
      <p:sp>
        <p:nvSpPr>
          <p:cNvPr id="98" name="Textplatzhalter 97">
            <a:extLst>
              <a:ext uri="{FF2B5EF4-FFF2-40B4-BE49-F238E27FC236}">
                <a16:creationId xmlns:a16="http://schemas.microsoft.com/office/drawing/2014/main" id="{234DDB24-5473-4E3A-87C2-2C13F43A98DA}"/>
              </a:ext>
            </a:extLst>
          </p:cNvPr>
          <p:cNvSpPr>
            <a:spLocks noGrp="1"/>
          </p:cNvSpPr>
          <p:nvPr>
            <p:ph type="body" sz="quarter" idx="40" hasCustomPrompt="1"/>
          </p:nvPr>
        </p:nvSpPr>
        <p:spPr>
          <a:xfrm>
            <a:off x="1233488" y="4587081"/>
            <a:ext cx="3078162" cy="360362"/>
          </a:xfrm>
        </p:spPr>
        <p:txBody>
          <a:bodyPr rtlCol="0" anchor="ctr">
            <a:normAutofit/>
          </a:bodyPr>
          <a:lstStyle>
            <a:lvl1pPr marL="0" indent="0">
              <a:buNone/>
              <a:defRPr sz="1800"/>
            </a:lvl1pPr>
            <a:lvl2pPr>
              <a:defRPr sz="1200"/>
            </a:lvl2pPr>
            <a:lvl3pPr>
              <a:defRPr sz="1100"/>
            </a:lvl3pPr>
            <a:lvl4pPr>
              <a:defRPr sz="1050"/>
            </a:lvl4pPr>
            <a:lvl5pPr>
              <a:defRPr sz="1050"/>
            </a:lvl5pPr>
          </a:lstStyle>
          <a:p>
            <a:pPr lvl="0" rtl="0"/>
            <a:r>
              <a:rPr lang="de-DE" noProof="0"/>
              <a:t>Textmasterformat durch Klicken bearbeiten</a:t>
            </a:r>
          </a:p>
        </p:txBody>
      </p:sp>
      <p:sp>
        <p:nvSpPr>
          <p:cNvPr id="90" name="Textplatzhalter 89">
            <a:extLst>
              <a:ext uri="{FF2B5EF4-FFF2-40B4-BE49-F238E27FC236}">
                <a16:creationId xmlns:a16="http://schemas.microsoft.com/office/drawing/2014/main" id="{95901B5C-B37D-4C6C-BF5D-18BAD4CAB76E}"/>
              </a:ext>
            </a:extLst>
          </p:cNvPr>
          <p:cNvSpPr>
            <a:spLocks noGrp="1"/>
          </p:cNvSpPr>
          <p:nvPr>
            <p:ph type="body" sz="quarter" idx="36" hasCustomPrompt="1"/>
          </p:nvPr>
        </p:nvSpPr>
        <p:spPr>
          <a:xfrm>
            <a:off x="3649663" y="2019300"/>
            <a:ext cx="6081712" cy="350838"/>
          </a:xfrm>
        </p:spPr>
        <p:txBody>
          <a:bodyPr rtlCol="0">
            <a:normAutofit/>
          </a:bodyPr>
          <a:lstStyle>
            <a:lvl1pPr marL="0" indent="0">
              <a:buNone/>
              <a:defRPr sz="1800"/>
            </a:lvl1pPr>
            <a:lvl2pPr>
              <a:defRPr sz="1200"/>
            </a:lvl2pPr>
            <a:lvl3pPr>
              <a:defRPr sz="1100"/>
            </a:lvl3pPr>
            <a:lvl4pPr>
              <a:defRPr sz="1050"/>
            </a:lvl4pPr>
            <a:lvl5pPr>
              <a:defRPr sz="1050"/>
            </a:lvl5pPr>
          </a:lstStyle>
          <a:p>
            <a:pPr lvl="0" rtl="0"/>
            <a:r>
              <a:rPr lang="de-DE" noProof="0"/>
              <a:t>Textmasterformat durch Klicken bearbeiten</a:t>
            </a:r>
          </a:p>
        </p:txBody>
      </p:sp>
      <p:sp>
        <p:nvSpPr>
          <p:cNvPr id="88" name="Bildplatzhalter 87">
            <a:extLst>
              <a:ext uri="{FF2B5EF4-FFF2-40B4-BE49-F238E27FC236}">
                <a16:creationId xmlns:a16="http://schemas.microsoft.com/office/drawing/2014/main" id="{38EC76EE-EB81-47B7-9744-21DFD6757890}"/>
              </a:ext>
            </a:extLst>
          </p:cNvPr>
          <p:cNvSpPr>
            <a:spLocks noGrp="1"/>
          </p:cNvSpPr>
          <p:nvPr>
            <p:ph type="pic" sz="quarter" idx="35"/>
          </p:nvPr>
        </p:nvSpPr>
        <p:spPr>
          <a:xfrm>
            <a:off x="5175250" y="2966268"/>
            <a:ext cx="3457575" cy="604837"/>
          </a:xfrm>
        </p:spPr>
        <p:txBody>
          <a:bodyPr rtlCol="0">
            <a:normAutofit/>
          </a:bodyPr>
          <a:lstStyle>
            <a:lvl1pPr marL="0" indent="0">
              <a:buNone/>
              <a:defRPr sz="1200"/>
            </a:lvl1pPr>
          </a:lstStyle>
          <a:p>
            <a:pPr rtl="0"/>
            <a:r>
              <a:rPr lang="de-DE" noProof="0"/>
              <a:t>Bild durch Klicken auf Symbol hinzufügen</a:t>
            </a:r>
          </a:p>
        </p:txBody>
      </p:sp>
      <p:sp>
        <p:nvSpPr>
          <p:cNvPr id="92" name="Textplatzhalter 91">
            <a:extLst>
              <a:ext uri="{FF2B5EF4-FFF2-40B4-BE49-F238E27FC236}">
                <a16:creationId xmlns:a16="http://schemas.microsoft.com/office/drawing/2014/main" id="{0E108696-B9B7-4AE1-8918-CC00E7C868D6}"/>
              </a:ext>
            </a:extLst>
          </p:cNvPr>
          <p:cNvSpPr>
            <a:spLocks noGrp="1"/>
          </p:cNvSpPr>
          <p:nvPr>
            <p:ph type="body" sz="quarter" idx="37" hasCustomPrompt="1"/>
          </p:nvPr>
        </p:nvSpPr>
        <p:spPr>
          <a:xfrm>
            <a:off x="8728075" y="3084513"/>
            <a:ext cx="3128963" cy="368300"/>
          </a:xfrm>
        </p:spPr>
        <p:txBody>
          <a:bodyPr rtlCol="0" anchor="ctr">
            <a:normAutofit/>
          </a:bodyPr>
          <a:lstStyle>
            <a:lvl1pPr marL="0" indent="0">
              <a:buNone/>
              <a:defRPr sz="1800"/>
            </a:lvl1pPr>
            <a:lvl2pPr>
              <a:defRPr sz="1200"/>
            </a:lvl2pPr>
            <a:lvl3pPr>
              <a:defRPr sz="1100"/>
            </a:lvl3pPr>
            <a:lvl4pPr>
              <a:defRPr sz="1050"/>
            </a:lvl4pPr>
            <a:lvl5pPr>
              <a:defRPr sz="1050"/>
            </a:lvl5pPr>
          </a:lstStyle>
          <a:p>
            <a:pPr lvl="0" rtl="0"/>
            <a:r>
              <a:rPr lang="de-DE" noProof="0"/>
              <a:t>Textmasterformat durch Klicken bearbeiten</a:t>
            </a:r>
          </a:p>
        </p:txBody>
      </p:sp>
      <p:sp>
        <p:nvSpPr>
          <p:cNvPr id="96" name="Textplatzhalter 95">
            <a:extLst>
              <a:ext uri="{FF2B5EF4-FFF2-40B4-BE49-F238E27FC236}">
                <a16:creationId xmlns:a16="http://schemas.microsoft.com/office/drawing/2014/main" id="{83A41563-E0A5-4C89-8D58-1EAF51C228D4}"/>
              </a:ext>
            </a:extLst>
          </p:cNvPr>
          <p:cNvSpPr>
            <a:spLocks noGrp="1"/>
          </p:cNvSpPr>
          <p:nvPr>
            <p:ph type="body" sz="quarter" idx="39" hasCustomPrompt="1"/>
          </p:nvPr>
        </p:nvSpPr>
        <p:spPr>
          <a:xfrm>
            <a:off x="1233488" y="5382021"/>
            <a:ext cx="3052762" cy="365125"/>
          </a:xfrm>
        </p:spPr>
        <p:txBody>
          <a:bodyPr rtlCol="0" anchor="ctr"/>
          <a:lstStyle>
            <a:lvl1pPr marL="0" indent="0">
              <a:buNone/>
              <a:defRPr sz="1800"/>
            </a:lvl1pPr>
            <a:lvl2pPr>
              <a:defRPr sz="1200"/>
            </a:lvl2pPr>
            <a:lvl3pPr>
              <a:defRPr sz="1100"/>
            </a:lvl3pPr>
            <a:lvl4pPr>
              <a:defRPr sz="1050"/>
            </a:lvl4pPr>
            <a:lvl5pPr>
              <a:defRPr sz="1050"/>
            </a:lvl5pPr>
          </a:lstStyle>
          <a:p>
            <a:pPr lvl="0" rtl="0"/>
            <a:r>
              <a:rPr lang="de-DE" noProof="0"/>
              <a:t>Textmasterformat durch Klicken bearbeiten</a:t>
            </a:r>
          </a:p>
        </p:txBody>
      </p:sp>
      <p:sp>
        <p:nvSpPr>
          <p:cNvPr id="36" name="Bildplatzhalter 35">
            <a:extLst>
              <a:ext uri="{FF2B5EF4-FFF2-40B4-BE49-F238E27FC236}">
                <a16:creationId xmlns:a16="http://schemas.microsoft.com/office/drawing/2014/main" id="{044B8DA3-B7BD-4CEC-B681-434C289EE742}"/>
              </a:ext>
            </a:extLst>
          </p:cNvPr>
          <p:cNvSpPr>
            <a:spLocks noGrp="1"/>
          </p:cNvSpPr>
          <p:nvPr>
            <p:ph type="pic" sz="quarter" idx="14"/>
          </p:nvPr>
        </p:nvSpPr>
        <p:spPr>
          <a:xfrm>
            <a:off x="2916846" y="1736725"/>
            <a:ext cx="607683" cy="940389"/>
          </a:xfrm>
        </p:spPr>
        <p:txBody>
          <a:bodyPr rtlCol="0">
            <a:normAutofit/>
          </a:bodyPr>
          <a:lstStyle>
            <a:lvl1pPr marL="0" indent="0">
              <a:buNone/>
              <a:defRPr sz="900"/>
            </a:lvl1pPr>
          </a:lstStyle>
          <a:p>
            <a:pPr rtl="0"/>
            <a:r>
              <a:rPr lang="de-DE" noProof="0"/>
              <a:t>Bild durch Klicken auf Symbol hinzufügen</a:t>
            </a:r>
          </a:p>
        </p:txBody>
      </p:sp>
      <p:sp>
        <p:nvSpPr>
          <p:cNvPr id="42" name="Textplatzhalter 41">
            <a:extLst>
              <a:ext uri="{FF2B5EF4-FFF2-40B4-BE49-F238E27FC236}">
                <a16:creationId xmlns:a16="http://schemas.microsoft.com/office/drawing/2014/main" id="{C7BCD5F4-57B5-4DD7-8919-828C7DADB2B8}"/>
              </a:ext>
            </a:extLst>
          </p:cNvPr>
          <p:cNvSpPr>
            <a:spLocks noGrp="1"/>
          </p:cNvSpPr>
          <p:nvPr>
            <p:ph type="body" sz="quarter" idx="16" hasCustomPrompt="1"/>
          </p:nvPr>
        </p:nvSpPr>
        <p:spPr>
          <a:xfrm>
            <a:off x="1233488" y="3097213"/>
            <a:ext cx="3078162" cy="369887"/>
          </a:xfrm>
        </p:spPr>
        <p:txBody>
          <a:bodyPr rtlCol="0" anchor="ctr"/>
          <a:lstStyle>
            <a:lvl1pPr marL="0" indent="0">
              <a:buNone/>
              <a:defRPr sz="1800"/>
            </a:lvl1pPr>
            <a:lvl2pPr>
              <a:defRPr sz="1200"/>
            </a:lvl2pPr>
            <a:lvl3pPr>
              <a:defRPr sz="1100"/>
            </a:lvl3pPr>
            <a:lvl4pPr>
              <a:defRPr sz="1050"/>
            </a:lvl4pPr>
            <a:lvl5pPr>
              <a:defRPr sz="1050"/>
            </a:lvl5pPr>
          </a:lstStyle>
          <a:p>
            <a:pPr lvl="0" rtl="0"/>
            <a:r>
              <a:rPr lang="de-DE" noProof="0"/>
              <a:t>Klicken Sie auf</a:t>
            </a:r>
          </a:p>
        </p:txBody>
      </p:sp>
      <p:sp>
        <p:nvSpPr>
          <p:cNvPr id="50" name="Textplatzhalter 49">
            <a:extLst>
              <a:ext uri="{FF2B5EF4-FFF2-40B4-BE49-F238E27FC236}">
                <a16:creationId xmlns:a16="http://schemas.microsoft.com/office/drawing/2014/main" id="{56C49F0C-2E93-4964-BC01-9C6907CDE1D7}"/>
              </a:ext>
            </a:extLst>
          </p:cNvPr>
          <p:cNvSpPr>
            <a:spLocks noGrp="1"/>
          </p:cNvSpPr>
          <p:nvPr>
            <p:ph type="body" sz="quarter" idx="20" hasCustomPrompt="1"/>
          </p:nvPr>
        </p:nvSpPr>
        <p:spPr>
          <a:xfrm>
            <a:off x="1233488" y="6162675"/>
            <a:ext cx="3052762" cy="365125"/>
          </a:xfrm>
        </p:spPr>
        <p:txBody>
          <a:bodyPr rtlCol="0" anchor="ctr"/>
          <a:lstStyle>
            <a:lvl1pPr marL="0" indent="0">
              <a:buNone/>
              <a:defRPr sz="1800"/>
            </a:lvl1pPr>
            <a:lvl2pPr>
              <a:defRPr sz="1200"/>
            </a:lvl2pPr>
            <a:lvl3pPr>
              <a:defRPr sz="1100"/>
            </a:lvl3pPr>
            <a:lvl4pPr>
              <a:defRPr sz="1050"/>
            </a:lvl4pPr>
            <a:lvl5pPr>
              <a:defRPr sz="1050"/>
            </a:lvl5pPr>
          </a:lstStyle>
          <a:p>
            <a:pPr lvl="0" rtl="0"/>
            <a:r>
              <a:rPr lang="de-DE" noProof="0"/>
              <a:t>Textmasterformat durch Klicken bearbeiten</a:t>
            </a:r>
          </a:p>
        </p:txBody>
      </p:sp>
      <p:sp>
        <p:nvSpPr>
          <p:cNvPr id="56" name="Textplatzhalter 55">
            <a:extLst>
              <a:ext uri="{FF2B5EF4-FFF2-40B4-BE49-F238E27FC236}">
                <a16:creationId xmlns:a16="http://schemas.microsoft.com/office/drawing/2014/main" id="{AFC5A4FB-E027-4D87-88C8-67A1FFE82FB0}"/>
              </a:ext>
            </a:extLst>
          </p:cNvPr>
          <p:cNvSpPr>
            <a:spLocks noGrp="1"/>
          </p:cNvSpPr>
          <p:nvPr>
            <p:ph type="body" sz="quarter" idx="22" hasCustomPrompt="1"/>
          </p:nvPr>
        </p:nvSpPr>
        <p:spPr>
          <a:xfrm>
            <a:off x="6090258" y="3816350"/>
            <a:ext cx="5691188" cy="369888"/>
          </a:xfrm>
        </p:spPr>
        <p:txBody>
          <a:bodyPr rtlCol="0" anchor="ctr">
            <a:normAutofit/>
          </a:bodyPr>
          <a:lstStyle>
            <a:lvl1pPr marL="0" indent="0">
              <a:buNone/>
              <a:defRPr sz="1800"/>
            </a:lvl1pPr>
            <a:lvl2pPr>
              <a:defRPr sz="1200"/>
            </a:lvl2pPr>
            <a:lvl3pPr>
              <a:defRPr sz="1100"/>
            </a:lvl3pPr>
            <a:lvl4pPr>
              <a:defRPr sz="1050"/>
            </a:lvl4pPr>
            <a:lvl5pPr>
              <a:defRPr sz="1050"/>
            </a:lvl5pPr>
          </a:lstStyle>
          <a:p>
            <a:pPr lvl="0" rtl="0"/>
            <a:r>
              <a:rPr lang="de-DE" noProof="0"/>
              <a:t>Textmasterformat durch Klicken bearbeiten</a:t>
            </a:r>
          </a:p>
        </p:txBody>
      </p:sp>
      <p:sp>
        <p:nvSpPr>
          <p:cNvPr id="58" name="Textplatzhalter 57">
            <a:extLst>
              <a:ext uri="{FF2B5EF4-FFF2-40B4-BE49-F238E27FC236}">
                <a16:creationId xmlns:a16="http://schemas.microsoft.com/office/drawing/2014/main" id="{4B465A32-6CAE-4A19-AAE5-D881D94932FC}"/>
              </a:ext>
            </a:extLst>
          </p:cNvPr>
          <p:cNvSpPr>
            <a:spLocks noGrp="1"/>
          </p:cNvSpPr>
          <p:nvPr>
            <p:ph type="body" sz="quarter" idx="23" hasCustomPrompt="1"/>
          </p:nvPr>
        </p:nvSpPr>
        <p:spPr>
          <a:xfrm>
            <a:off x="6090258" y="4756150"/>
            <a:ext cx="4471988" cy="365125"/>
          </a:xfrm>
        </p:spPr>
        <p:txBody>
          <a:bodyPr rtlCol="0" anchor="ctr">
            <a:normAutofit/>
          </a:bodyPr>
          <a:lstStyle>
            <a:lvl1pPr marL="0" indent="0">
              <a:buNone/>
              <a:defRPr sz="1800"/>
            </a:lvl1pPr>
            <a:lvl2pPr>
              <a:defRPr sz="1200"/>
            </a:lvl2pPr>
            <a:lvl3pPr>
              <a:defRPr sz="1100"/>
            </a:lvl3pPr>
            <a:lvl4pPr>
              <a:defRPr sz="1050"/>
            </a:lvl4pPr>
            <a:lvl5pPr>
              <a:defRPr sz="1050"/>
            </a:lvl5pPr>
          </a:lstStyle>
          <a:p>
            <a:pPr lvl="0" rtl="0"/>
            <a:r>
              <a:rPr lang="de-DE" noProof="0"/>
              <a:t>Textmasterformat durch Klicken bearbeiten</a:t>
            </a:r>
          </a:p>
        </p:txBody>
      </p:sp>
      <p:sp>
        <p:nvSpPr>
          <p:cNvPr id="60" name="Textplatzhalter 59">
            <a:extLst>
              <a:ext uri="{FF2B5EF4-FFF2-40B4-BE49-F238E27FC236}">
                <a16:creationId xmlns:a16="http://schemas.microsoft.com/office/drawing/2014/main" id="{B73B60A7-C585-48A1-9EE8-5A9161FE1A2D}"/>
              </a:ext>
            </a:extLst>
          </p:cNvPr>
          <p:cNvSpPr>
            <a:spLocks noGrp="1"/>
          </p:cNvSpPr>
          <p:nvPr>
            <p:ph type="body" sz="quarter" idx="24" hasCustomPrompt="1"/>
          </p:nvPr>
        </p:nvSpPr>
        <p:spPr>
          <a:xfrm>
            <a:off x="6090258" y="5805488"/>
            <a:ext cx="2870635" cy="365125"/>
          </a:xfrm>
        </p:spPr>
        <p:txBody>
          <a:bodyPr rtlCol="0" anchor="ctr">
            <a:noAutofit/>
          </a:bodyPr>
          <a:lstStyle>
            <a:lvl1pPr marL="0" indent="0">
              <a:buNone/>
              <a:defRPr sz="1800"/>
            </a:lvl1pPr>
            <a:lvl2pPr>
              <a:defRPr sz="1200"/>
            </a:lvl2pPr>
            <a:lvl3pPr>
              <a:defRPr sz="1100"/>
            </a:lvl3pPr>
            <a:lvl4pPr>
              <a:defRPr sz="1050"/>
            </a:lvl4pPr>
            <a:lvl5pPr>
              <a:defRPr sz="1050"/>
            </a:lvl5pPr>
          </a:lstStyle>
          <a:p>
            <a:pPr lvl="0" rtl="0"/>
            <a:r>
              <a:rPr lang="de-DE" noProof="0"/>
              <a:t>Textmasterformat durch Klicken bearbeiten</a:t>
            </a:r>
          </a:p>
        </p:txBody>
      </p:sp>
      <p:sp>
        <p:nvSpPr>
          <p:cNvPr id="66" name="Textplatzhalter 65">
            <a:extLst>
              <a:ext uri="{FF2B5EF4-FFF2-40B4-BE49-F238E27FC236}">
                <a16:creationId xmlns:a16="http://schemas.microsoft.com/office/drawing/2014/main" id="{572FF7B0-61BF-4A36-A650-9391F538F97F}"/>
              </a:ext>
            </a:extLst>
          </p:cNvPr>
          <p:cNvSpPr>
            <a:spLocks noGrp="1"/>
          </p:cNvSpPr>
          <p:nvPr>
            <p:ph type="body" sz="quarter" idx="27" hasCustomPrompt="1"/>
          </p:nvPr>
        </p:nvSpPr>
        <p:spPr>
          <a:xfrm>
            <a:off x="1233488" y="3758803"/>
            <a:ext cx="3052762" cy="422275"/>
          </a:xfrm>
        </p:spPr>
        <p:txBody>
          <a:bodyPr rtlCol="0" anchor="ctr">
            <a:normAutofit/>
          </a:bodyPr>
          <a:lstStyle>
            <a:lvl1pPr marL="0" indent="0">
              <a:buNone/>
              <a:defRPr sz="1800"/>
            </a:lvl1pPr>
            <a:lvl2pPr>
              <a:defRPr sz="1200"/>
            </a:lvl2pPr>
            <a:lvl3pPr>
              <a:defRPr sz="1100"/>
            </a:lvl3pPr>
            <a:lvl4pPr>
              <a:defRPr sz="1050"/>
            </a:lvl4pPr>
            <a:lvl5pPr>
              <a:defRPr sz="1050"/>
            </a:lvl5pPr>
          </a:lstStyle>
          <a:p>
            <a:pPr lvl="0" rtl="0"/>
            <a:r>
              <a:rPr lang="de-DE" noProof="0"/>
              <a:t>Textmasterformat durch Klicken bearbeiten</a:t>
            </a:r>
          </a:p>
        </p:txBody>
      </p:sp>
      <p:sp>
        <p:nvSpPr>
          <p:cNvPr id="80" name="Bildplatzhalter 79">
            <a:extLst>
              <a:ext uri="{FF2B5EF4-FFF2-40B4-BE49-F238E27FC236}">
                <a16:creationId xmlns:a16="http://schemas.microsoft.com/office/drawing/2014/main" id="{549FE36E-D46D-4D10-B3EF-8CB0D5034326}"/>
              </a:ext>
            </a:extLst>
          </p:cNvPr>
          <p:cNvSpPr>
            <a:spLocks noGrp="1"/>
          </p:cNvSpPr>
          <p:nvPr>
            <p:ph type="pic" sz="quarter" idx="32"/>
          </p:nvPr>
        </p:nvSpPr>
        <p:spPr>
          <a:xfrm>
            <a:off x="5175250" y="3788614"/>
            <a:ext cx="757238" cy="447675"/>
          </a:xfrm>
        </p:spPr>
        <p:txBody>
          <a:bodyPr rtlCol="0">
            <a:normAutofit/>
          </a:bodyPr>
          <a:lstStyle>
            <a:lvl1pPr marL="0" indent="0">
              <a:buNone/>
              <a:defRPr sz="1200"/>
            </a:lvl1pPr>
          </a:lstStyle>
          <a:p>
            <a:pPr rtl="0"/>
            <a:r>
              <a:rPr lang="de-DE" noProof="0"/>
              <a:t>Bild durch Klicken auf Symbol hinzufügen</a:t>
            </a:r>
          </a:p>
        </p:txBody>
      </p:sp>
      <p:sp>
        <p:nvSpPr>
          <p:cNvPr id="82" name="Bildplatzhalter 81">
            <a:extLst>
              <a:ext uri="{FF2B5EF4-FFF2-40B4-BE49-F238E27FC236}">
                <a16:creationId xmlns:a16="http://schemas.microsoft.com/office/drawing/2014/main" id="{EF4A4F86-62F7-4DFE-A835-39FFDCD2E30F}"/>
              </a:ext>
            </a:extLst>
          </p:cNvPr>
          <p:cNvSpPr>
            <a:spLocks noGrp="1"/>
          </p:cNvSpPr>
          <p:nvPr>
            <p:ph type="pic" sz="quarter" idx="33"/>
          </p:nvPr>
        </p:nvSpPr>
        <p:spPr>
          <a:xfrm>
            <a:off x="5175250" y="4453798"/>
            <a:ext cx="469392" cy="909264"/>
          </a:xfrm>
        </p:spPr>
        <p:txBody>
          <a:bodyPr rtlCol="0">
            <a:normAutofit/>
          </a:bodyPr>
          <a:lstStyle>
            <a:lvl1pPr marL="0" indent="0">
              <a:buNone/>
              <a:defRPr sz="700"/>
            </a:lvl1pPr>
          </a:lstStyle>
          <a:p>
            <a:pPr rtl="0"/>
            <a:r>
              <a:rPr lang="de-DE" noProof="0"/>
              <a:t>Bild durch Klicken auf Symbol hinzufügen</a:t>
            </a:r>
          </a:p>
        </p:txBody>
      </p:sp>
      <p:sp>
        <p:nvSpPr>
          <p:cNvPr id="86" name="Bildplatzhalter 85">
            <a:extLst>
              <a:ext uri="{FF2B5EF4-FFF2-40B4-BE49-F238E27FC236}">
                <a16:creationId xmlns:a16="http://schemas.microsoft.com/office/drawing/2014/main" id="{62EBABF4-996C-4F70-AD03-2A7809AC3E71}"/>
              </a:ext>
            </a:extLst>
          </p:cNvPr>
          <p:cNvSpPr>
            <a:spLocks noGrp="1"/>
          </p:cNvSpPr>
          <p:nvPr>
            <p:ph type="pic" sz="quarter" idx="34"/>
          </p:nvPr>
        </p:nvSpPr>
        <p:spPr>
          <a:xfrm>
            <a:off x="5175250" y="5580570"/>
            <a:ext cx="469392" cy="868229"/>
          </a:xfrm>
        </p:spPr>
        <p:txBody>
          <a:bodyPr rtlCol="0">
            <a:normAutofit/>
          </a:bodyPr>
          <a:lstStyle>
            <a:lvl1pPr marL="0" indent="0">
              <a:buNone/>
              <a:defRPr sz="700"/>
            </a:lvl1pPr>
          </a:lstStyle>
          <a:p>
            <a:pPr rtl="0"/>
            <a:r>
              <a:rPr lang="de-DE" noProof="0"/>
              <a:t>Bild durch Klicken auf Symbol hinzufügen</a:t>
            </a:r>
          </a:p>
        </p:txBody>
      </p:sp>
      <p:sp>
        <p:nvSpPr>
          <p:cNvPr id="6" name="Titel 5">
            <a:extLst>
              <a:ext uri="{FF2B5EF4-FFF2-40B4-BE49-F238E27FC236}">
                <a16:creationId xmlns:a16="http://schemas.microsoft.com/office/drawing/2014/main" id="{22AA789F-0BF8-4E70-899A-C6CEE3FF1D16}"/>
              </a:ext>
            </a:extLst>
          </p:cNvPr>
          <p:cNvSpPr>
            <a:spLocks noGrp="1"/>
          </p:cNvSpPr>
          <p:nvPr>
            <p:ph type="title" hasCustomPrompt="1"/>
          </p:nvPr>
        </p:nvSpPr>
        <p:spPr>
          <a:xfrm>
            <a:off x="549274" y="136525"/>
            <a:ext cx="11232172" cy="1399667"/>
          </a:xfrm>
        </p:spPr>
        <p:txBody>
          <a:bodyPr rtlCol="0"/>
          <a:lstStyle>
            <a:lvl1pPr>
              <a:defRPr/>
            </a:lvl1pPr>
          </a:lstStyle>
          <a:p>
            <a:pPr rtl="0"/>
            <a:r>
              <a:rPr lang="de-DE" noProof="0"/>
              <a:t>Titel durch Klicken hinzufügen</a:t>
            </a:r>
          </a:p>
        </p:txBody>
      </p:sp>
      <p:sp>
        <p:nvSpPr>
          <p:cNvPr id="2" name="Datumsplatzhalter 1">
            <a:extLst>
              <a:ext uri="{FF2B5EF4-FFF2-40B4-BE49-F238E27FC236}">
                <a16:creationId xmlns:a16="http://schemas.microsoft.com/office/drawing/2014/main" id="{83E5B3C0-D344-440F-8A21-D5E6DA477041}"/>
              </a:ext>
            </a:extLst>
          </p:cNvPr>
          <p:cNvSpPr>
            <a:spLocks noGrp="1"/>
          </p:cNvSpPr>
          <p:nvPr>
            <p:ph type="dt" sz="half" idx="42"/>
          </p:nvPr>
        </p:nvSpPr>
        <p:spPr/>
        <p:txBody>
          <a:bodyPr rtlCol="0"/>
          <a:lstStyle/>
          <a:p>
            <a:pPr rtl="0"/>
            <a:r>
              <a:rPr lang="de-DE" noProof="0"/>
              <a:t>22.03.2021 – eEducation Fachtagung</a:t>
            </a:r>
          </a:p>
        </p:txBody>
      </p:sp>
      <p:sp>
        <p:nvSpPr>
          <p:cNvPr id="7" name="Fußzeilenplatzhalter 6">
            <a:extLst>
              <a:ext uri="{FF2B5EF4-FFF2-40B4-BE49-F238E27FC236}">
                <a16:creationId xmlns:a16="http://schemas.microsoft.com/office/drawing/2014/main" id="{076C5D2E-1DE8-48AE-9B8C-8DAF5F08FB88}"/>
              </a:ext>
            </a:extLst>
          </p:cNvPr>
          <p:cNvSpPr>
            <a:spLocks noGrp="1"/>
          </p:cNvSpPr>
          <p:nvPr>
            <p:ph type="ftr" sz="quarter" idx="43"/>
          </p:nvPr>
        </p:nvSpPr>
        <p:spPr/>
        <p:txBody>
          <a:bodyPr rtlCol="0"/>
          <a:lstStyle/>
          <a:p>
            <a:pPr rtl="0"/>
            <a:r>
              <a:rPr lang="de-DE" noProof="0"/>
              <a:t>Mag. Helmut Bauer | www.bauerpoint.com</a:t>
            </a:r>
          </a:p>
        </p:txBody>
      </p:sp>
      <p:sp>
        <p:nvSpPr>
          <p:cNvPr id="8" name="Foliennummernplatzhalter 7">
            <a:extLst>
              <a:ext uri="{FF2B5EF4-FFF2-40B4-BE49-F238E27FC236}">
                <a16:creationId xmlns:a16="http://schemas.microsoft.com/office/drawing/2014/main" id="{D3BDFE80-F205-48F7-BE94-FA67D4267E2E}"/>
              </a:ext>
            </a:extLst>
          </p:cNvPr>
          <p:cNvSpPr>
            <a:spLocks noGrp="1"/>
          </p:cNvSpPr>
          <p:nvPr>
            <p:ph type="sldNum" sz="quarter" idx="44"/>
          </p:nvPr>
        </p:nvSpPr>
        <p:spPr/>
        <p:txBody>
          <a:bodyPr rtlCol="0"/>
          <a:lstStyle/>
          <a:p>
            <a:pPr rtl="0"/>
            <a:fld id="{E7F6F2DD-221D-4991-BA23-B2C16AFFF246}" type="slidenum">
              <a:rPr lang="de-DE" noProof="0" smtClean="0"/>
              <a:t>‹Nr.›</a:t>
            </a:fld>
            <a:endParaRPr lang="de-DE" noProof="0"/>
          </a:p>
        </p:txBody>
      </p:sp>
      <p:pic>
        <p:nvPicPr>
          <p:cNvPr id="27" name="Picture 2">
            <a:extLst>
              <a:ext uri="{FF2B5EF4-FFF2-40B4-BE49-F238E27FC236}">
                <a16:creationId xmlns:a16="http://schemas.microsoft.com/office/drawing/2014/main" id="{AE8C344C-0AFC-4B34-BD63-5C0623E4AD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53800" y="-1"/>
            <a:ext cx="725873" cy="702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033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enutzerdefiniert">
    <p:spTree>
      <p:nvGrpSpPr>
        <p:cNvPr id="1" name=""/>
        <p:cNvGrpSpPr/>
        <p:nvPr/>
      </p:nvGrpSpPr>
      <p:grpSpPr>
        <a:xfrm>
          <a:off x="0" y="0"/>
          <a:ext cx="0" cy="0"/>
          <a:chOff x="0" y="0"/>
          <a:chExt cx="0" cy="0"/>
        </a:xfrm>
      </p:grpSpPr>
      <p:sp>
        <p:nvSpPr>
          <p:cNvPr id="65" name="Textplatzhalter 64">
            <a:extLst>
              <a:ext uri="{FF2B5EF4-FFF2-40B4-BE49-F238E27FC236}">
                <a16:creationId xmlns:a16="http://schemas.microsoft.com/office/drawing/2014/main" id="{E393AE77-BBC0-4DB8-8283-1612D63661C6}"/>
              </a:ext>
            </a:extLst>
          </p:cNvPr>
          <p:cNvSpPr>
            <a:spLocks noGrp="1"/>
          </p:cNvSpPr>
          <p:nvPr>
            <p:ph type="body" sz="quarter" idx="22" hasCustomPrompt="1"/>
          </p:nvPr>
        </p:nvSpPr>
        <p:spPr>
          <a:xfrm>
            <a:off x="6283324" y="1779588"/>
            <a:ext cx="5803899" cy="379412"/>
          </a:xfrm>
        </p:spPr>
        <p:txBody>
          <a:bodyPr rtlCol="0">
            <a:noAutofit/>
          </a:bodyPr>
          <a:lstStyle>
            <a:lvl1pPr marL="0" indent="0">
              <a:buNone/>
              <a:defRPr sz="1800"/>
            </a:lvl1pPr>
          </a:lstStyle>
          <a:p>
            <a:pPr lvl="0" rtl="0"/>
            <a:r>
              <a:rPr lang="de-DE" noProof="0"/>
              <a:t>Textmasterformat durch Klicken bearbeiten</a:t>
            </a:r>
          </a:p>
        </p:txBody>
      </p:sp>
      <p:sp>
        <p:nvSpPr>
          <p:cNvPr id="48" name="Textplatzhalter 47">
            <a:extLst>
              <a:ext uri="{FF2B5EF4-FFF2-40B4-BE49-F238E27FC236}">
                <a16:creationId xmlns:a16="http://schemas.microsoft.com/office/drawing/2014/main" id="{DF387B53-4C1E-4EBB-B66F-5D815C17F3BB}"/>
              </a:ext>
            </a:extLst>
          </p:cNvPr>
          <p:cNvSpPr>
            <a:spLocks noGrp="1"/>
          </p:cNvSpPr>
          <p:nvPr>
            <p:ph type="body" sz="quarter" idx="14" hasCustomPrompt="1"/>
          </p:nvPr>
        </p:nvSpPr>
        <p:spPr>
          <a:xfrm>
            <a:off x="635974" y="1806575"/>
            <a:ext cx="2266950" cy="368300"/>
          </a:xfrm>
        </p:spPr>
        <p:txBody>
          <a:bodyPr rtlCol="0">
            <a:noAutofit/>
          </a:bodyPr>
          <a:lstStyle>
            <a:lvl1pPr marL="0" indent="0">
              <a:buNone/>
              <a:defRPr sz="1800"/>
            </a:lvl1pPr>
          </a:lstStyle>
          <a:p>
            <a:pPr lvl="0" rtl="0"/>
            <a:r>
              <a:rPr lang="de-DE" noProof="0"/>
              <a:t>Textmasterformat durch Klicken bearbeiten</a:t>
            </a:r>
          </a:p>
        </p:txBody>
      </p:sp>
      <p:sp>
        <p:nvSpPr>
          <p:cNvPr id="50" name="Textplatzhalter 49">
            <a:extLst>
              <a:ext uri="{FF2B5EF4-FFF2-40B4-BE49-F238E27FC236}">
                <a16:creationId xmlns:a16="http://schemas.microsoft.com/office/drawing/2014/main" id="{ACFB326B-C27B-40FF-8F7B-BB633B5465A0}"/>
              </a:ext>
            </a:extLst>
          </p:cNvPr>
          <p:cNvSpPr>
            <a:spLocks noGrp="1"/>
          </p:cNvSpPr>
          <p:nvPr>
            <p:ph type="body" sz="quarter" idx="15" hasCustomPrompt="1"/>
          </p:nvPr>
        </p:nvSpPr>
        <p:spPr>
          <a:xfrm>
            <a:off x="635974" y="4030663"/>
            <a:ext cx="2266950" cy="357187"/>
          </a:xfrm>
        </p:spPr>
        <p:txBody>
          <a:bodyPr rtlCol="0">
            <a:noAutofit/>
          </a:bodyPr>
          <a:lstStyle>
            <a:lvl1pPr marL="0" indent="0">
              <a:buNone/>
              <a:defRPr sz="1800"/>
            </a:lvl1pPr>
          </a:lstStyle>
          <a:p>
            <a:pPr lvl="0" rtl="0"/>
            <a:r>
              <a:rPr lang="de-DE" noProof="0"/>
              <a:t>Textmasterformat durch Klicken bearbeiten</a:t>
            </a:r>
          </a:p>
        </p:txBody>
      </p:sp>
      <p:sp>
        <p:nvSpPr>
          <p:cNvPr id="52" name="Textplatzhalter 51">
            <a:extLst>
              <a:ext uri="{FF2B5EF4-FFF2-40B4-BE49-F238E27FC236}">
                <a16:creationId xmlns:a16="http://schemas.microsoft.com/office/drawing/2014/main" id="{5DDF554F-D397-40BF-98A2-1CD8E3769E50}"/>
              </a:ext>
            </a:extLst>
          </p:cNvPr>
          <p:cNvSpPr>
            <a:spLocks noGrp="1"/>
          </p:cNvSpPr>
          <p:nvPr>
            <p:ph type="body" sz="quarter" idx="16" hasCustomPrompt="1"/>
          </p:nvPr>
        </p:nvSpPr>
        <p:spPr>
          <a:xfrm>
            <a:off x="3107713" y="1806575"/>
            <a:ext cx="2988287" cy="331788"/>
          </a:xfrm>
        </p:spPr>
        <p:txBody>
          <a:bodyPr rtlCol="0">
            <a:noAutofit/>
          </a:bodyPr>
          <a:lstStyle>
            <a:lvl1pPr marL="0" indent="0">
              <a:buNone/>
              <a:defRPr sz="1800"/>
            </a:lvl1pPr>
          </a:lstStyle>
          <a:p>
            <a:pPr lvl="0" rtl="0"/>
            <a:r>
              <a:rPr lang="de-DE" noProof="0"/>
              <a:t>Textmasterformat durch Klicken bearbeiten</a:t>
            </a:r>
          </a:p>
        </p:txBody>
      </p:sp>
      <p:sp>
        <p:nvSpPr>
          <p:cNvPr id="54" name="Textplatzhalter 53">
            <a:extLst>
              <a:ext uri="{FF2B5EF4-FFF2-40B4-BE49-F238E27FC236}">
                <a16:creationId xmlns:a16="http://schemas.microsoft.com/office/drawing/2014/main" id="{F2164528-2D61-44A0-864B-415FADC92890}"/>
              </a:ext>
            </a:extLst>
          </p:cNvPr>
          <p:cNvSpPr>
            <a:spLocks noGrp="1"/>
          </p:cNvSpPr>
          <p:nvPr>
            <p:ph type="body" sz="quarter" idx="17" hasCustomPrompt="1"/>
          </p:nvPr>
        </p:nvSpPr>
        <p:spPr>
          <a:xfrm>
            <a:off x="3107713" y="4027488"/>
            <a:ext cx="2988287" cy="382587"/>
          </a:xfrm>
        </p:spPr>
        <p:txBody>
          <a:bodyPr rtlCol="0">
            <a:noAutofit/>
          </a:bodyPr>
          <a:lstStyle>
            <a:lvl1pPr marL="0" indent="0">
              <a:buNone/>
              <a:defRPr sz="1800"/>
            </a:lvl1pPr>
          </a:lstStyle>
          <a:p>
            <a:pPr lvl="0" rtl="0"/>
            <a:r>
              <a:rPr lang="de-DE" noProof="0"/>
              <a:t>Textmasterformat durch Klicken bearbeiten</a:t>
            </a:r>
          </a:p>
        </p:txBody>
      </p:sp>
      <p:sp>
        <p:nvSpPr>
          <p:cNvPr id="58" name="Textplatzhalter 57">
            <a:extLst>
              <a:ext uri="{FF2B5EF4-FFF2-40B4-BE49-F238E27FC236}">
                <a16:creationId xmlns:a16="http://schemas.microsoft.com/office/drawing/2014/main" id="{E953B0F1-0EC0-4693-AFCE-441B0654C009}"/>
              </a:ext>
            </a:extLst>
          </p:cNvPr>
          <p:cNvSpPr>
            <a:spLocks noGrp="1"/>
          </p:cNvSpPr>
          <p:nvPr>
            <p:ph type="body" sz="quarter" idx="19" hasCustomPrompt="1"/>
          </p:nvPr>
        </p:nvSpPr>
        <p:spPr>
          <a:xfrm>
            <a:off x="6283325" y="3422650"/>
            <a:ext cx="5803900" cy="374650"/>
          </a:xfrm>
        </p:spPr>
        <p:txBody>
          <a:bodyPr rtlCol="0"/>
          <a:lstStyle>
            <a:lvl1pPr marL="0" indent="0">
              <a:buNone/>
              <a:defRPr sz="1800"/>
            </a:lvl1pPr>
          </a:lstStyle>
          <a:p>
            <a:pPr lvl="0" rtl="0"/>
            <a:r>
              <a:rPr lang="de-DE" noProof="0"/>
              <a:t>Textmasterformat durch Klicken bearbeiten</a:t>
            </a:r>
          </a:p>
        </p:txBody>
      </p:sp>
      <p:sp>
        <p:nvSpPr>
          <p:cNvPr id="60" name="Textplatzhalter 59">
            <a:extLst>
              <a:ext uri="{FF2B5EF4-FFF2-40B4-BE49-F238E27FC236}">
                <a16:creationId xmlns:a16="http://schemas.microsoft.com/office/drawing/2014/main" id="{18AE43D2-BDA6-40AB-B941-DC3FB7B566E5}"/>
              </a:ext>
            </a:extLst>
          </p:cNvPr>
          <p:cNvSpPr>
            <a:spLocks noGrp="1"/>
          </p:cNvSpPr>
          <p:nvPr>
            <p:ph type="body" sz="quarter" idx="20" hasCustomPrompt="1"/>
          </p:nvPr>
        </p:nvSpPr>
        <p:spPr>
          <a:xfrm>
            <a:off x="6283324" y="5081588"/>
            <a:ext cx="5803901" cy="363537"/>
          </a:xfrm>
        </p:spPr>
        <p:txBody>
          <a:bodyPr rtlCol="0">
            <a:noAutofit/>
          </a:bodyPr>
          <a:lstStyle>
            <a:lvl1pPr marL="0" indent="0">
              <a:buNone/>
              <a:defRPr sz="1800"/>
            </a:lvl1pPr>
          </a:lstStyle>
          <a:p>
            <a:pPr lvl="0" rtl="0"/>
            <a:r>
              <a:rPr lang="de-DE" noProof="0"/>
              <a:t>Textmasterformat durch Klicken bearbeiten</a:t>
            </a:r>
          </a:p>
        </p:txBody>
      </p:sp>
      <p:sp>
        <p:nvSpPr>
          <p:cNvPr id="3" name="Titel 2">
            <a:extLst>
              <a:ext uri="{FF2B5EF4-FFF2-40B4-BE49-F238E27FC236}">
                <a16:creationId xmlns:a16="http://schemas.microsoft.com/office/drawing/2014/main" id="{A236A5CE-D419-4B5F-9D21-AEFF0E9772CB}"/>
              </a:ext>
            </a:extLst>
          </p:cNvPr>
          <p:cNvSpPr>
            <a:spLocks noGrp="1"/>
          </p:cNvSpPr>
          <p:nvPr>
            <p:ph type="title" hasCustomPrompt="1"/>
          </p:nvPr>
        </p:nvSpPr>
        <p:spPr>
          <a:xfrm>
            <a:off x="635974" y="167005"/>
            <a:ext cx="11175026" cy="1399667"/>
          </a:xfrm>
        </p:spPr>
        <p:txBody>
          <a:bodyPr rtlCol="0"/>
          <a:lstStyle>
            <a:lvl1pPr>
              <a:defRPr/>
            </a:lvl1pPr>
          </a:lstStyle>
          <a:p>
            <a:pPr rtl="0"/>
            <a:r>
              <a:rPr lang="de-DE" noProof="0"/>
              <a:t>Titel durch Klicken hinzufügen</a:t>
            </a:r>
          </a:p>
        </p:txBody>
      </p:sp>
      <p:sp>
        <p:nvSpPr>
          <p:cNvPr id="2" name="Datumsplatzhalter 1">
            <a:extLst>
              <a:ext uri="{FF2B5EF4-FFF2-40B4-BE49-F238E27FC236}">
                <a16:creationId xmlns:a16="http://schemas.microsoft.com/office/drawing/2014/main" id="{09EEF589-52F5-4662-AE2E-B64C5683F01C}"/>
              </a:ext>
            </a:extLst>
          </p:cNvPr>
          <p:cNvSpPr>
            <a:spLocks noGrp="1"/>
          </p:cNvSpPr>
          <p:nvPr>
            <p:ph type="dt" sz="half" idx="23"/>
          </p:nvPr>
        </p:nvSpPr>
        <p:spPr/>
        <p:txBody>
          <a:bodyPr rtlCol="0"/>
          <a:lstStyle/>
          <a:p>
            <a:pPr rtl="0"/>
            <a:r>
              <a:rPr lang="de-DE" noProof="0"/>
              <a:t>22.03.2021 – eEducation Fachtagung</a:t>
            </a:r>
          </a:p>
        </p:txBody>
      </p:sp>
      <p:sp>
        <p:nvSpPr>
          <p:cNvPr id="4" name="Fußzeilenplatzhalter 3">
            <a:extLst>
              <a:ext uri="{FF2B5EF4-FFF2-40B4-BE49-F238E27FC236}">
                <a16:creationId xmlns:a16="http://schemas.microsoft.com/office/drawing/2014/main" id="{AC8FB119-72A8-4BF8-94DB-60F7C833C15F}"/>
              </a:ext>
            </a:extLst>
          </p:cNvPr>
          <p:cNvSpPr>
            <a:spLocks noGrp="1"/>
          </p:cNvSpPr>
          <p:nvPr>
            <p:ph type="ftr" sz="quarter" idx="24"/>
          </p:nvPr>
        </p:nvSpPr>
        <p:spPr/>
        <p:txBody>
          <a:bodyPr rtlCol="0"/>
          <a:lstStyle/>
          <a:p>
            <a:pPr rtl="0"/>
            <a:r>
              <a:rPr lang="de-DE" noProof="0"/>
              <a:t>Mag. Helmut Bauer | www.bauerpoint.com</a:t>
            </a:r>
          </a:p>
        </p:txBody>
      </p:sp>
      <p:sp>
        <p:nvSpPr>
          <p:cNvPr id="5" name="Foliennummernplatzhalter 4">
            <a:extLst>
              <a:ext uri="{FF2B5EF4-FFF2-40B4-BE49-F238E27FC236}">
                <a16:creationId xmlns:a16="http://schemas.microsoft.com/office/drawing/2014/main" id="{45E1B0BD-CBF4-4496-B066-4A2C9EE35C85}"/>
              </a:ext>
            </a:extLst>
          </p:cNvPr>
          <p:cNvSpPr>
            <a:spLocks noGrp="1"/>
          </p:cNvSpPr>
          <p:nvPr>
            <p:ph type="sldNum" sz="quarter" idx="25"/>
          </p:nvPr>
        </p:nvSpPr>
        <p:spPr/>
        <p:txBody>
          <a:bodyPr rtlCol="0"/>
          <a:lstStyle/>
          <a:p>
            <a:pPr rtl="0"/>
            <a:fld id="{E7F6F2DD-221D-4991-BA23-B2C16AFFF246}" type="slidenum">
              <a:rPr lang="de-DE" noProof="0" smtClean="0"/>
              <a:t>‹Nr.›</a:t>
            </a:fld>
            <a:endParaRPr lang="de-DE" noProof="0"/>
          </a:p>
        </p:txBody>
      </p:sp>
      <p:pic>
        <p:nvPicPr>
          <p:cNvPr id="13" name="Picture 2">
            <a:extLst>
              <a:ext uri="{FF2B5EF4-FFF2-40B4-BE49-F238E27FC236}">
                <a16:creationId xmlns:a16="http://schemas.microsoft.com/office/drawing/2014/main" id="{97D34489-DE89-4E3A-929E-05BD61E1FAD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53800" y="-1"/>
            <a:ext cx="725873" cy="702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906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enutzerdefiniert ">
    <p:spTree>
      <p:nvGrpSpPr>
        <p:cNvPr id="1" name=""/>
        <p:cNvGrpSpPr/>
        <p:nvPr/>
      </p:nvGrpSpPr>
      <p:grpSpPr>
        <a:xfrm>
          <a:off x="0" y="0"/>
          <a:ext cx="0" cy="0"/>
          <a:chOff x="0" y="0"/>
          <a:chExt cx="0" cy="0"/>
        </a:xfrm>
      </p:grpSpPr>
      <p:sp>
        <p:nvSpPr>
          <p:cNvPr id="125" name="Textplatzhalter 124">
            <a:extLst>
              <a:ext uri="{FF2B5EF4-FFF2-40B4-BE49-F238E27FC236}">
                <a16:creationId xmlns:a16="http://schemas.microsoft.com/office/drawing/2014/main" id="{667A1CD4-EB89-4F26-820B-BD6ECCC4CF50}"/>
              </a:ext>
            </a:extLst>
          </p:cNvPr>
          <p:cNvSpPr>
            <a:spLocks noGrp="1"/>
          </p:cNvSpPr>
          <p:nvPr>
            <p:ph type="body" sz="quarter" idx="14" hasCustomPrompt="1"/>
          </p:nvPr>
        </p:nvSpPr>
        <p:spPr>
          <a:xfrm>
            <a:off x="214746" y="1836109"/>
            <a:ext cx="3557154" cy="638175"/>
          </a:xfrm>
        </p:spPr>
        <p:txBody>
          <a:bodyPr rtlCol="0">
            <a:noAutofit/>
          </a:bodyPr>
          <a:lstStyle>
            <a:lvl1pPr marL="0" indent="0">
              <a:buNone/>
              <a:defRPr sz="1800"/>
            </a:lvl1pPr>
          </a:lstStyle>
          <a:p>
            <a:pPr lvl="0" rtl="0"/>
            <a:r>
              <a:rPr lang="de-DE" noProof="0"/>
              <a:t>Textmasterformat durch Klicken bearbeiten</a:t>
            </a:r>
          </a:p>
        </p:txBody>
      </p:sp>
      <p:sp>
        <p:nvSpPr>
          <p:cNvPr id="127" name="Textplatzhalter 126">
            <a:extLst>
              <a:ext uri="{FF2B5EF4-FFF2-40B4-BE49-F238E27FC236}">
                <a16:creationId xmlns:a16="http://schemas.microsoft.com/office/drawing/2014/main" id="{E06BFBA4-664B-4AEC-8485-79D1DF66739B}"/>
              </a:ext>
            </a:extLst>
          </p:cNvPr>
          <p:cNvSpPr>
            <a:spLocks noGrp="1"/>
          </p:cNvSpPr>
          <p:nvPr>
            <p:ph type="body" sz="quarter" idx="15" hasCustomPrompt="1"/>
          </p:nvPr>
        </p:nvSpPr>
        <p:spPr>
          <a:xfrm>
            <a:off x="1874837" y="4430713"/>
            <a:ext cx="3020693" cy="365125"/>
          </a:xfrm>
        </p:spPr>
        <p:txBody>
          <a:bodyPr rtlCol="0">
            <a:noAutofit/>
          </a:bodyPr>
          <a:lstStyle>
            <a:lvl1pPr marL="0" indent="0">
              <a:buNone/>
              <a:defRPr sz="1800"/>
            </a:lvl1pPr>
          </a:lstStyle>
          <a:p>
            <a:pPr lvl="0" rtl="0"/>
            <a:r>
              <a:rPr lang="de-DE" noProof="0"/>
              <a:t>Textmasterformat durch Klicken bearbeiten</a:t>
            </a:r>
          </a:p>
        </p:txBody>
      </p:sp>
      <p:sp>
        <p:nvSpPr>
          <p:cNvPr id="129" name="Textplatzhalter 128">
            <a:extLst>
              <a:ext uri="{FF2B5EF4-FFF2-40B4-BE49-F238E27FC236}">
                <a16:creationId xmlns:a16="http://schemas.microsoft.com/office/drawing/2014/main" id="{804B322E-D1D7-4330-A5EA-165191CF537D}"/>
              </a:ext>
            </a:extLst>
          </p:cNvPr>
          <p:cNvSpPr>
            <a:spLocks noGrp="1"/>
          </p:cNvSpPr>
          <p:nvPr>
            <p:ph type="body" sz="quarter" idx="16" hasCustomPrompt="1"/>
          </p:nvPr>
        </p:nvSpPr>
        <p:spPr>
          <a:xfrm>
            <a:off x="5355070" y="1853572"/>
            <a:ext cx="3065031" cy="654050"/>
          </a:xfrm>
        </p:spPr>
        <p:txBody>
          <a:bodyPr rtlCol="0">
            <a:noAutofit/>
          </a:bodyPr>
          <a:lstStyle>
            <a:lvl1pPr marL="0" indent="0">
              <a:buNone/>
              <a:defRPr sz="1800"/>
            </a:lvl1pPr>
          </a:lstStyle>
          <a:p>
            <a:pPr lvl="0" rtl="0"/>
            <a:r>
              <a:rPr lang="de-DE" noProof="0"/>
              <a:t>Textmasterformat durch Klicken bearbeiten</a:t>
            </a:r>
          </a:p>
        </p:txBody>
      </p:sp>
      <p:sp>
        <p:nvSpPr>
          <p:cNvPr id="131" name="Textplatzhalter 130">
            <a:extLst>
              <a:ext uri="{FF2B5EF4-FFF2-40B4-BE49-F238E27FC236}">
                <a16:creationId xmlns:a16="http://schemas.microsoft.com/office/drawing/2014/main" id="{0A1B5CA3-297C-4BE0-A642-D03AF8DC7F8F}"/>
              </a:ext>
            </a:extLst>
          </p:cNvPr>
          <p:cNvSpPr>
            <a:spLocks noGrp="1"/>
          </p:cNvSpPr>
          <p:nvPr>
            <p:ph type="body" sz="quarter" idx="17" hasCustomPrompt="1"/>
          </p:nvPr>
        </p:nvSpPr>
        <p:spPr>
          <a:xfrm>
            <a:off x="5648325" y="4455484"/>
            <a:ext cx="3020692" cy="365125"/>
          </a:xfrm>
        </p:spPr>
        <p:txBody>
          <a:bodyPr rtlCol="0">
            <a:noAutofit/>
          </a:bodyPr>
          <a:lstStyle>
            <a:lvl1pPr marL="0" indent="0">
              <a:buNone/>
              <a:defRPr sz="1800"/>
            </a:lvl1pPr>
          </a:lstStyle>
          <a:p>
            <a:pPr lvl="0" rtl="0"/>
            <a:r>
              <a:rPr lang="de-DE" noProof="0"/>
              <a:t>Textmasterformat durch Klicken bearbeiten</a:t>
            </a:r>
          </a:p>
        </p:txBody>
      </p:sp>
      <p:sp>
        <p:nvSpPr>
          <p:cNvPr id="133" name="Textplatzhalter 132">
            <a:extLst>
              <a:ext uri="{FF2B5EF4-FFF2-40B4-BE49-F238E27FC236}">
                <a16:creationId xmlns:a16="http://schemas.microsoft.com/office/drawing/2014/main" id="{E1ABB05D-FC3B-41FB-AD21-BA2D713AE131}"/>
              </a:ext>
            </a:extLst>
          </p:cNvPr>
          <p:cNvSpPr>
            <a:spLocks noGrp="1"/>
          </p:cNvSpPr>
          <p:nvPr>
            <p:ph type="body" sz="quarter" idx="18" hasCustomPrompt="1"/>
          </p:nvPr>
        </p:nvSpPr>
        <p:spPr>
          <a:xfrm>
            <a:off x="9492096" y="1859922"/>
            <a:ext cx="2499879" cy="333375"/>
          </a:xfrm>
        </p:spPr>
        <p:txBody>
          <a:bodyPr rtlCol="0">
            <a:noAutofit/>
          </a:bodyPr>
          <a:lstStyle>
            <a:lvl1pPr marL="0" indent="0">
              <a:buNone/>
              <a:defRPr sz="1800"/>
            </a:lvl1pPr>
          </a:lstStyle>
          <a:p>
            <a:pPr lvl="0" rtl="0"/>
            <a:r>
              <a:rPr lang="de-DE" noProof="0"/>
              <a:t>Textmasterformat durch Klicken bearbeiten</a:t>
            </a:r>
          </a:p>
        </p:txBody>
      </p:sp>
      <p:sp>
        <p:nvSpPr>
          <p:cNvPr id="135" name="Textplatzhalter 134">
            <a:extLst>
              <a:ext uri="{FF2B5EF4-FFF2-40B4-BE49-F238E27FC236}">
                <a16:creationId xmlns:a16="http://schemas.microsoft.com/office/drawing/2014/main" id="{59C0539A-1527-4F6E-BD30-B366AA4AF86D}"/>
              </a:ext>
            </a:extLst>
          </p:cNvPr>
          <p:cNvSpPr>
            <a:spLocks noGrp="1"/>
          </p:cNvSpPr>
          <p:nvPr>
            <p:ph type="body" sz="quarter" idx="19" hasCustomPrompt="1"/>
          </p:nvPr>
        </p:nvSpPr>
        <p:spPr>
          <a:xfrm>
            <a:off x="9807575" y="4235838"/>
            <a:ext cx="2184400" cy="892175"/>
          </a:xfrm>
        </p:spPr>
        <p:txBody>
          <a:bodyPr rtlCol="0">
            <a:noAutofit/>
          </a:bodyPr>
          <a:lstStyle>
            <a:lvl1pPr marL="0" indent="0">
              <a:buNone/>
              <a:defRPr sz="1800"/>
            </a:lvl1pPr>
          </a:lstStyle>
          <a:p>
            <a:pPr lvl="0" rtl="0"/>
            <a:r>
              <a:rPr lang="de-DE" noProof="0"/>
              <a:t>Textmasterformat durch Klicken bearbeiten</a:t>
            </a:r>
          </a:p>
        </p:txBody>
      </p:sp>
      <p:sp>
        <p:nvSpPr>
          <p:cNvPr id="2" name="Titel 1">
            <a:extLst>
              <a:ext uri="{FF2B5EF4-FFF2-40B4-BE49-F238E27FC236}">
                <a16:creationId xmlns:a16="http://schemas.microsoft.com/office/drawing/2014/main" id="{6986D36C-9DA4-4DBC-931C-B7432898FBB3}"/>
              </a:ext>
            </a:extLst>
          </p:cNvPr>
          <p:cNvSpPr>
            <a:spLocks noGrp="1"/>
          </p:cNvSpPr>
          <p:nvPr>
            <p:ph type="title" hasCustomPrompt="1"/>
          </p:nvPr>
        </p:nvSpPr>
        <p:spPr>
          <a:xfrm>
            <a:off x="420624" y="219075"/>
            <a:ext cx="10933176" cy="1371981"/>
          </a:xfrm>
        </p:spPr>
        <p:txBody>
          <a:bodyPr rtlCol="0"/>
          <a:lstStyle>
            <a:lvl1pPr>
              <a:defRPr/>
            </a:lvl1pPr>
          </a:lstStyle>
          <a:p>
            <a:pPr rtl="0"/>
            <a:r>
              <a:rPr lang="de-DE" noProof="0"/>
              <a:t>Titel durch Klicken hinzufügen</a:t>
            </a:r>
          </a:p>
        </p:txBody>
      </p:sp>
      <p:sp>
        <p:nvSpPr>
          <p:cNvPr id="6" name="Datumsplatzhalter 5">
            <a:extLst>
              <a:ext uri="{FF2B5EF4-FFF2-40B4-BE49-F238E27FC236}">
                <a16:creationId xmlns:a16="http://schemas.microsoft.com/office/drawing/2014/main" id="{47F18826-28C7-45F7-AB47-EE2C77A2D414}"/>
              </a:ext>
            </a:extLst>
          </p:cNvPr>
          <p:cNvSpPr>
            <a:spLocks noGrp="1"/>
          </p:cNvSpPr>
          <p:nvPr>
            <p:ph type="dt" sz="half" idx="20"/>
          </p:nvPr>
        </p:nvSpPr>
        <p:spPr/>
        <p:txBody>
          <a:bodyPr rtlCol="0"/>
          <a:lstStyle/>
          <a:p>
            <a:pPr rtl="0"/>
            <a:r>
              <a:rPr lang="de-DE" noProof="0"/>
              <a:t>22.03.2021 – eEducation Fachtagung</a:t>
            </a:r>
          </a:p>
        </p:txBody>
      </p:sp>
      <p:sp>
        <p:nvSpPr>
          <p:cNvPr id="7" name="Fußzeilenplatzhalter 6">
            <a:extLst>
              <a:ext uri="{FF2B5EF4-FFF2-40B4-BE49-F238E27FC236}">
                <a16:creationId xmlns:a16="http://schemas.microsoft.com/office/drawing/2014/main" id="{AF6001C9-38CB-4769-90F3-F3438C4A1A38}"/>
              </a:ext>
            </a:extLst>
          </p:cNvPr>
          <p:cNvSpPr>
            <a:spLocks noGrp="1"/>
          </p:cNvSpPr>
          <p:nvPr>
            <p:ph type="ftr" sz="quarter" idx="21"/>
          </p:nvPr>
        </p:nvSpPr>
        <p:spPr/>
        <p:txBody>
          <a:bodyPr rtlCol="0"/>
          <a:lstStyle/>
          <a:p>
            <a:pPr rtl="0"/>
            <a:r>
              <a:rPr lang="de-DE" noProof="0"/>
              <a:t>Mag. Helmut Bauer | www.bauerpoint.com</a:t>
            </a:r>
          </a:p>
        </p:txBody>
      </p:sp>
      <p:sp>
        <p:nvSpPr>
          <p:cNvPr id="8" name="Foliennummernplatzhalter 7">
            <a:extLst>
              <a:ext uri="{FF2B5EF4-FFF2-40B4-BE49-F238E27FC236}">
                <a16:creationId xmlns:a16="http://schemas.microsoft.com/office/drawing/2014/main" id="{BB425D4F-BE94-4913-BB60-CDC45E694DBC}"/>
              </a:ext>
            </a:extLst>
          </p:cNvPr>
          <p:cNvSpPr>
            <a:spLocks noGrp="1"/>
          </p:cNvSpPr>
          <p:nvPr>
            <p:ph type="sldNum" sz="quarter" idx="22"/>
          </p:nvPr>
        </p:nvSpPr>
        <p:spPr/>
        <p:txBody>
          <a:bodyPr rtlCol="0"/>
          <a:lstStyle/>
          <a:p>
            <a:pPr rtl="0"/>
            <a:fld id="{E7F6F2DD-221D-4991-BA23-B2C16AFFF246}" type="slidenum">
              <a:rPr lang="de-DE" noProof="0" smtClean="0"/>
              <a:t>‹Nr.›</a:t>
            </a:fld>
            <a:endParaRPr lang="de-DE" noProof="0"/>
          </a:p>
        </p:txBody>
      </p:sp>
    </p:spTree>
    <p:extLst>
      <p:ext uri="{BB962C8B-B14F-4D97-AF65-F5344CB8AC3E}">
        <p14:creationId xmlns:p14="http://schemas.microsoft.com/office/powerpoint/2010/main" val="3577300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enutzerdefiniert ">
    <p:spTree>
      <p:nvGrpSpPr>
        <p:cNvPr id="1" name=""/>
        <p:cNvGrpSpPr/>
        <p:nvPr/>
      </p:nvGrpSpPr>
      <p:grpSpPr>
        <a:xfrm>
          <a:off x="0" y="0"/>
          <a:ext cx="0" cy="0"/>
          <a:chOff x="0" y="0"/>
          <a:chExt cx="0" cy="0"/>
        </a:xfrm>
      </p:grpSpPr>
      <p:sp>
        <p:nvSpPr>
          <p:cNvPr id="71" name="Textplatzhalter 70">
            <a:extLst>
              <a:ext uri="{FF2B5EF4-FFF2-40B4-BE49-F238E27FC236}">
                <a16:creationId xmlns:a16="http://schemas.microsoft.com/office/drawing/2014/main" id="{DE47DD52-CC37-47D9-92D2-77DC922FFA9B}"/>
              </a:ext>
            </a:extLst>
          </p:cNvPr>
          <p:cNvSpPr>
            <a:spLocks noGrp="1"/>
          </p:cNvSpPr>
          <p:nvPr>
            <p:ph type="body" sz="quarter" idx="18" hasCustomPrompt="1"/>
          </p:nvPr>
        </p:nvSpPr>
        <p:spPr>
          <a:xfrm>
            <a:off x="3009220" y="4182157"/>
            <a:ext cx="3122612" cy="642938"/>
          </a:xfrm>
        </p:spPr>
        <p:txBody>
          <a:bodyPr rtlCol="0"/>
          <a:lstStyle>
            <a:lvl1pPr marL="0" indent="0" algn="ctr">
              <a:buNone/>
              <a:defRPr sz="1800"/>
            </a:lvl1pPr>
          </a:lstStyle>
          <a:p>
            <a:pPr lvl="0" rtl="0"/>
            <a:r>
              <a:rPr lang="de-DE" noProof="0"/>
              <a:t>Textmasterformat durch Klicken bearbeiten</a:t>
            </a:r>
          </a:p>
        </p:txBody>
      </p:sp>
      <p:sp>
        <p:nvSpPr>
          <p:cNvPr id="61" name="Textplatzhalter 60">
            <a:extLst>
              <a:ext uri="{FF2B5EF4-FFF2-40B4-BE49-F238E27FC236}">
                <a16:creationId xmlns:a16="http://schemas.microsoft.com/office/drawing/2014/main" id="{9519C631-A906-449F-B0D8-91B2CB94C10B}"/>
              </a:ext>
            </a:extLst>
          </p:cNvPr>
          <p:cNvSpPr>
            <a:spLocks noGrp="1"/>
          </p:cNvSpPr>
          <p:nvPr>
            <p:ph type="body" sz="quarter" idx="14" hasCustomPrompt="1"/>
          </p:nvPr>
        </p:nvSpPr>
        <p:spPr>
          <a:xfrm>
            <a:off x="251734" y="1857603"/>
            <a:ext cx="2679700" cy="369887"/>
          </a:xfrm>
        </p:spPr>
        <p:txBody>
          <a:bodyPr rtlCol="0">
            <a:noAutofit/>
          </a:bodyPr>
          <a:lstStyle>
            <a:lvl1pPr marL="0" indent="0" algn="ctr">
              <a:buNone/>
              <a:defRPr sz="1800"/>
            </a:lvl1pPr>
          </a:lstStyle>
          <a:p>
            <a:pPr lvl="0" rtl="0"/>
            <a:r>
              <a:rPr lang="de-DE" noProof="0"/>
              <a:t>Textmasterformat durch Klicken bearbeiten</a:t>
            </a:r>
          </a:p>
        </p:txBody>
      </p:sp>
      <p:sp>
        <p:nvSpPr>
          <p:cNvPr id="63" name="Textplatzhalter 62">
            <a:extLst>
              <a:ext uri="{FF2B5EF4-FFF2-40B4-BE49-F238E27FC236}">
                <a16:creationId xmlns:a16="http://schemas.microsoft.com/office/drawing/2014/main" id="{CF308EC1-84C0-4AB9-9485-0FA7E78FFC72}"/>
              </a:ext>
            </a:extLst>
          </p:cNvPr>
          <p:cNvSpPr>
            <a:spLocks noGrp="1"/>
          </p:cNvSpPr>
          <p:nvPr>
            <p:ph type="body" sz="quarter" idx="15" hasCustomPrompt="1"/>
          </p:nvPr>
        </p:nvSpPr>
        <p:spPr>
          <a:xfrm>
            <a:off x="3144157" y="1857603"/>
            <a:ext cx="2679700" cy="395287"/>
          </a:xfrm>
        </p:spPr>
        <p:txBody>
          <a:bodyPr rtlCol="0">
            <a:noAutofit/>
          </a:bodyPr>
          <a:lstStyle>
            <a:lvl1pPr marL="0" indent="0" algn="ctr">
              <a:buNone/>
              <a:defRPr sz="1800"/>
            </a:lvl1pPr>
          </a:lstStyle>
          <a:p>
            <a:pPr lvl="0" rtl="0"/>
            <a:r>
              <a:rPr lang="de-DE" noProof="0"/>
              <a:t>Textmasterformat durch Klicken bearbeiten</a:t>
            </a:r>
          </a:p>
        </p:txBody>
      </p:sp>
      <p:sp>
        <p:nvSpPr>
          <p:cNvPr id="67" name="Textplatzhalter 66">
            <a:extLst>
              <a:ext uri="{FF2B5EF4-FFF2-40B4-BE49-F238E27FC236}">
                <a16:creationId xmlns:a16="http://schemas.microsoft.com/office/drawing/2014/main" id="{64FF3C53-7B55-4DAC-A4E2-35AF4A931D01}"/>
              </a:ext>
            </a:extLst>
          </p:cNvPr>
          <p:cNvSpPr>
            <a:spLocks noGrp="1"/>
          </p:cNvSpPr>
          <p:nvPr>
            <p:ph type="body" sz="quarter" idx="16" hasCustomPrompt="1"/>
          </p:nvPr>
        </p:nvSpPr>
        <p:spPr>
          <a:xfrm>
            <a:off x="6149295" y="1857603"/>
            <a:ext cx="2497137" cy="646112"/>
          </a:xfrm>
        </p:spPr>
        <p:txBody>
          <a:bodyPr rtlCol="0">
            <a:normAutofit/>
          </a:bodyPr>
          <a:lstStyle>
            <a:lvl1pPr marL="0" indent="0" algn="ctr">
              <a:buNone/>
              <a:defRPr sz="1800"/>
            </a:lvl1pPr>
          </a:lstStyle>
          <a:p>
            <a:pPr lvl="0" rtl="0"/>
            <a:r>
              <a:rPr lang="de-DE" noProof="0"/>
              <a:t>Textmasterformat durch Klicken bearbeiten</a:t>
            </a:r>
          </a:p>
        </p:txBody>
      </p:sp>
      <p:sp>
        <p:nvSpPr>
          <p:cNvPr id="69" name="Textplatzhalter 68">
            <a:extLst>
              <a:ext uri="{FF2B5EF4-FFF2-40B4-BE49-F238E27FC236}">
                <a16:creationId xmlns:a16="http://schemas.microsoft.com/office/drawing/2014/main" id="{BE804177-8205-4F88-8B63-79A733730CF9}"/>
              </a:ext>
            </a:extLst>
          </p:cNvPr>
          <p:cNvSpPr>
            <a:spLocks noGrp="1"/>
          </p:cNvSpPr>
          <p:nvPr>
            <p:ph type="body" sz="quarter" idx="17" hasCustomPrompt="1"/>
          </p:nvPr>
        </p:nvSpPr>
        <p:spPr>
          <a:xfrm>
            <a:off x="262845" y="4182157"/>
            <a:ext cx="2503487" cy="365125"/>
          </a:xfrm>
        </p:spPr>
        <p:txBody>
          <a:bodyPr rtlCol="0">
            <a:noAutofit/>
          </a:bodyPr>
          <a:lstStyle>
            <a:lvl1pPr marL="0" indent="0" algn="ctr">
              <a:buNone/>
              <a:defRPr sz="1800"/>
            </a:lvl1pPr>
          </a:lstStyle>
          <a:p>
            <a:pPr lvl="0" rtl="0"/>
            <a:r>
              <a:rPr lang="de-DE" noProof="0"/>
              <a:t>Textmasterformat durch Klicken bearbeiten</a:t>
            </a:r>
          </a:p>
        </p:txBody>
      </p:sp>
      <p:sp>
        <p:nvSpPr>
          <p:cNvPr id="73" name="Textplatzhalter 72">
            <a:extLst>
              <a:ext uri="{FF2B5EF4-FFF2-40B4-BE49-F238E27FC236}">
                <a16:creationId xmlns:a16="http://schemas.microsoft.com/office/drawing/2014/main" id="{EF5AB05C-6C5F-4C94-94E5-1476D391EAE6}"/>
              </a:ext>
            </a:extLst>
          </p:cNvPr>
          <p:cNvSpPr>
            <a:spLocks noGrp="1"/>
          </p:cNvSpPr>
          <p:nvPr>
            <p:ph type="body" sz="quarter" idx="19" hasCustomPrompt="1"/>
          </p:nvPr>
        </p:nvSpPr>
        <p:spPr>
          <a:xfrm>
            <a:off x="6341382" y="4182157"/>
            <a:ext cx="2743200" cy="365125"/>
          </a:xfrm>
        </p:spPr>
        <p:txBody>
          <a:bodyPr rtlCol="0">
            <a:noAutofit/>
          </a:bodyPr>
          <a:lstStyle>
            <a:lvl1pPr marL="0" indent="0" algn="ctr">
              <a:buNone/>
              <a:defRPr sz="1800"/>
            </a:lvl1pPr>
          </a:lstStyle>
          <a:p>
            <a:pPr lvl="0" rtl="0"/>
            <a:r>
              <a:rPr lang="de-DE" noProof="0"/>
              <a:t>Textmasterformat durch Klicken bearbeiten</a:t>
            </a:r>
          </a:p>
        </p:txBody>
      </p:sp>
      <p:sp>
        <p:nvSpPr>
          <p:cNvPr id="75" name="Textplatzhalter 74">
            <a:extLst>
              <a:ext uri="{FF2B5EF4-FFF2-40B4-BE49-F238E27FC236}">
                <a16:creationId xmlns:a16="http://schemas.microsoft.com/office/drawing/2014/main" id="{5B580198-F921-47BD-A8B8-1AD9054BBD10}"/>
              </a:ext>
            </a:extLst>
          </p:cNvPr>
          <p:cNvSpPr>
            <a:spLocks noGrp="1"/>
          </p:cNvSpPr>
          <p:nvPr>
            <p:ph type="body" sz="quarter" idx="20" hasCustomPrompt="1"/>
          </p:nvPr>
        </p:nvSpPr>
        <p:spPr>
          <a:xfrm>
            <a:off x="8932182" y="2373089"/>
            <a:ext cx="3122613" cy="1634443"/>
          </a:xfrm>
        </p:spPr>
        <p:txBody>
          <a:bodyPr rtlCol="0">
            <a:normAutofit/>
          </a:bodyPr>
          <a:lstStyle>
            <a:lvl1pPr marL="0" indent="0" algn="ctr">
              <a:buNone/>
              <a:defRPr sz="1800"/>
            </a:lvl1pPr>
          </a:lstStyle>
          <a:p>
            <a:pPr lvl="0" rtl="0"/>
            <a:r>
              <a:rPr lang="de-DE" noProof="0"/>
              <a:t>Textmasterformat durch Klicken bearbeiten</a:t>
            </a:r>
          </a:p>
        </p:txBody>
      </p:sp>
      <p:sp>
        <p:nvSpPr>
          <p:cNvPr id="2" name="Titel 1">
            <a:extLst>
              <a:ext uri="{FF2B5EF4-FFF2-40B4-BE49-F238E27FC236}">
                <a16:creationId xmlns:a16="http://schemas.microsoft.com/office/drawing/2014/main" id="{DBF1CE6A-4F2B-4CE0-863A-8E136D0CC3E3}"/>
              </a:ext>
            </a:extLst>
          </p:cNvPr>
          <p:cNvSpPr>
            <a:spLocks noGrp="1"/>
          </p:cNvSpPr>
          <p:nvPr>
            <p:ph type="title" hasCustomPrompt="1"/>
          </p:nvPr>
        </p:nvSpPr>
        <p:spPr>
          <a:xfrm>
            <a:off x="420625" y="179161"/>
            <a:ext cx="10826496" cy="1411895"/>
          </a:xfrm>
        </p:spPr>
        <p:txBody>
          <a:bodyPr rtlCol="0"/>
          <a:lstStyle>
            <a:lvl1pPr>
              <a:defRPr/>
            </a:lvl1pPr>
          </a:lstStyle>
          <a:p>
            <a:pPr rtl="0"/>
            <a:r>
              <a:rPr lang="de-DE" noProof="0"/>
              <a:t>Titel durch Klicken hinzufügen</a:t>
            </a:r>
          </a:p>
        </p:txBody>
      </p:sp>
      <p:sp>
        <p:nvSpPr>
          <p:cNvPr id="6" name="Datumsplatzhalter 5">
            <a:extLst>
              <a:ext uri="{FF2B5EF4-FFF2-40B4-BE49-F238E27FC236}">
                <a16:creationId xmlns:a16="http://schemas.microsoft.com/office/drawing/2014/main" id="{55572283-1183-4441-955D-CF486C2EB346}"/>
              </a:ext>
            </a:extLst>
          </p:cNvPr>
          <p:cNvSpPr>
            <a:spLocks noGrp="1"/>
          </p:cNvSpPr>
          <p:nvPr>
            <p:ph type="dt" sz="half" idx="21"/>
          </p:nvPr>
        </p:nvSpPr>
        <p:spPr/>
        <p:txBody>
          <a:bodyPr rtlCol="0"/>
          <a:lstStyle/>
          <a:p>
            <a:pPr rtl="0"/>
            <a:r>
              <a:rPr lang="de-DE" noProof="0"/>
              <a:t>22.03.2021 – eEducation Fachtagung</a:t>
            </a:r>
          </a:p>
        </p:txBody>
      </p:sp>
      <p:sp>
        <p:nvSpPr>
          <p:cNvPr id="7" name="Fußzeilenplatzhalter 6">
            <a:extLst>
              <a:ext uri="{FF2B5EF4-FFF2-40B4-BE49-F238E27FC236}">
                <a16:creationId xmlns:a16="http://schemas.microsoft.com/office/drawing/2014/main" id="{D5837CC6-DAD6-4051-A89A-40A97680EA46}"/>
              </a:ext>
            </a:extLst>
          </p:cNvPr>
          <p:cNvSpPr>
            <a:spLocks noGrp="1"/>
          </p:cNvSpPr>
          <p:nvPr>
            <p:ph type="ftr" sz="quarter" idx="22"/>
          </p:nvPr>
        </p:nvSpPr>
        <p:spPr/>
        <p:txBody>
          <a:bodyPr rtlCol="0"/>
          <a:lstStyle/>
          <a:p>
            <a:pPr rtl="0"/>
            <a:r>
              <a:rPr lang="de-DE" noProof="0"/>
              <a:t>Mag. Helmut Bauer | www.bauerpoint.com</a:t>
            </a:r>
          </a:p>
        </p:txBody>
      </p:sp>
      <p:sp>
        <p:nvSpPr>
          <p:cNvPr id="8" name="Foliennummernplatzhalter 7">
            <a:extLst>
              <a:ext uri="{FF2B5EF4-FFF2-40B4-BE49-F238E27FC236}">
                <a16:creationId xmlns:a16="http://schemas.microsoft.com/office/drawing/2014/main" id="{2190D05B-5736-40BF-BD75-FAE61DDF7658}"/>
              </a:ext>
            </a:extLst>
          </p:cNvPr>
          <p:cNvSpPr>
            <a:spLocks noGrp="1"/>
          </p:cNvSpPr>
          <p:nvPr>
            <p:ph type="sldNum" sz="quarter" idx="23"/>
          </p:nvPr>
        </p:nvSpPr>
        <p:spPr/>
        <p:txBody>
          <a:bodyPr rtlCol="0"/>
          <a:lstStyle/>
          <a:p>
            <a:pPr rtl="0"/>
            <a:fld id="{E7F6F2DD-221D-4991-BA23-B2C16AFFF246}" type="slidenum">
              <a:rPr lang="de-DE" noProof="0" smtClean="0"/>
              <a:t>‹Nr.›</a:t>
            </a:fld>
            <a:endParaRPr lang="de-DE" noProof="0"/>
          </a:p>
        </p:txBody>
      </p:sp>
    </p:spTree>
    <p:extLst>
      <p:ext uri="{BB962C8B-B14F-4D97-AF65-F5344CB8AC3E}">
        <p14:creationId xmlns:p14="http://schemas.microsoft.com/office/powerpoint/2010/main" val="1902375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Benutzerdefiniert ">
    <p:spTree>
      <p:nvGrpSpPr>
        <p:cNvPr id="1" name=""/>
        <p:cNvGrpSpPr/>
        <p:nvPr/>
      </p:nvGrpSpPr>
      <p:grpSpPr>
        <a:xfrm>
          <a:off x="0" y="0"/>
          <a:ext cx="0" cy="0"/>
          <a:chOff x="0" y="0"/>
          <a:chExt cx="0" cy="0"/>
        </a:xfrm>
      </p:grpSpPr>
      <p:sp>
        <p:nvSpPr>
          <p:cNvPr id="308" name="Textplatzhalter 307">
            <a:extLst>
              <a:ext uri="{FF2B5EF4-FFF2-40B4-BE49-F238E27FC236}">
                <a16:creationId xmlns:a16="http://schemas.microsoft.com/office/drawing/2014/main" id="{BCE8CDD0-2435-4ABB-838A-6551445A0F7E}"/>
              </a:ext>
            </a:extLst>
          </p:cNvPr>
          <p:cNvSpPr>
            <a:spLocks noGrp="1"/>
          </p:cNvSpPr>
          <p:nvPr>
            <p:ph type="body" sz="quarter" idx="14" hasCustomPrompt="1"/>
          </p:nvPr>
        </p:nvSpPr>
        <p:spPr>
          <a:xfrm>
            <a:off x="574675" y="2251075"/>
            <a:ext cx="2268538" cy="365125"/>
          </a:xfrm>
        </p:spPr>
        <p:txBody>
          <a:bodyPr rtlCol="0">
            <a:noAutofit/>
          </a:bodyPr>
          <a:lstStyle>
            <a:lvl1pPr marL="0" indent="0" algn="ctr">
              <a:buNone/>
              <a:defRPr sz="1800"/>
            </a:lvl1pPr>
          </a:lstStyle>
          <a:p>
            <a:pPr lvl="0" rtl="0"/>
            <a:r>
              <a:rPr lang="de-DE" noProof="0"/>
              <a:t>Textmasterformat durch Klicken bearbeiten</a:t>
            </a:r>
          </a:p>
        </p:txBody>
      </p:sp>
      <p:sp>
        <p:nvSpPr>
          <p:cNvPr id="316" name="Textplatzhalter 315">
            <a:extLst>
              <a:ext uri="{FF2B5EF4-FFF2-40B4-BE49-F238E27FC236}">
                <a16:creationId xmlns:a16="http://schemas.microsoft.com/office/drawing/2014/main" id="{B3430341-19F1-4394-B54E-41EBC2E9C3F8}"/>
              </a:ext>
            </a:extLst>
          </p:cNvPr>
          <p:cNvSpPr>
            <a:spLocks noGrp="1"/>
          </p:cNvSpPr>
          <p:nvPr>
            <p:ph type="body" sz="quarter" idx="17" hasCustomPrompt="1"/>
          </p:nvPr>
        </p:nvSpPr>
        <p:spPr>
          <a:xfrm>
            <a:off x="3517900" y="2046288"/>
            <a:ext cx="2266950" cy="646112"/>
          </a:xfrm>
        </p:spPr>
        <p:txBody>
          <a:bodyPr rtlCol="0">
            <a:noAutofit/>
          </a:bodyPr>
          <a:lstStyle>
            <a:lvl1pPr marL="0" indent="0" algn="ctr">
              <a:buNone/>
              <a:defRPr sz="1800"/>
            </a:lvl1pPr>
          </a:lstStyle>
          <a:p>
            <a:pPr lvl="0" rtl="0"/>
            <a:r>
              <a:rPr lang="de-DE" noProof="0"/>
              <a:t>Textmasterformat durch Klicken bearbeiten</a:t>
            </a:r>
          </a:p>
        </p:txBody>
      </p:sp>
      <p:sp>
        <p:nvSpPr>
          <p:cNvPr id="320" name="Textplatzhalter 319">
            <a:extLst>
              <a:ext uri="{FF2B5EF4-FFF2-40B4-BE49-F238E27FC236}">
                <a16:creationId xmlns:a16="http://schemas.microsoft.com/office/drawing/2014/main" id="{99F3B2F1-AE92-48F2-8D64-F8777DE311FD}"/>
              </a:ext>
            </a:extLst>
          </p:cNvPr>
          <p:cNvSpPr>
            <a:spLocks noGrp="1"/>
          </p:cNvSpPr>
          <p:nvPr>
            <p:ph type="body" sz="quarter" idx="18" hasCustomPrompt="1"/>
          </p:nvPr>
        </p:nvSpPr>
        <p:spPr>
          <a:xfrm>
            <a:off x="6326189" y="1768475"/>
            <a:ext cx="3113316" cy="424771"/>
          </a:xfrm>
        </p:spPr>
        <p:txBody>
          <a:bodyPr rtlCol="0">
            <a:noAutofit/>
          </a:bodyPr>
          <a:lstStyle>
            <a:lvl1pPr marL="0" indent="0" algn="ctr">
              <a:buNone/>
              <a:defRPr sz="1800"/>
            </a:lvl1pPr>
          </a:lstStyle>
          <a:p>
            <a:pPr lvl="0" rtl="0"/>
            <a:r>
              <a:rPr lang="de-DE" noProof="0"/>
              <a:t>Textmasterformat durch Klicken bearbeiten</a:t>
            </a:r>
          </a:p>
        </p:txBody>
      </p:sp>
      <p:sp>
        <p:nvSpPr>
          <p:cNvPr id="310" name="Textplatzhalter 309">
            <a:extLst>
              <a:ext uri="{FF2B5EF4-FFF2-40B4-BE49-F238E27FC236}">
                <a16:creationId xmlns:a16="http://schemas.microsoft.com/office/drawing/2014/main" id="{57F473F3-9780-4049-B5FE-83919A44A20F}"/>
              </a:ext>
            </a:extLst>
          </p:cNvPr>
          <p:cNvSpPr>
            <a:spLocks noGrp="1"/>
          </p:cNvSpPr>
          <p:nvPr>
            <p:ph type="body" sz="quarter" idx="15" hasCustomPrompt="1"/>
          </p:nvPr>
        </p:nvSpPr>
        <p:spPr>
          <a:xfrm>
            <a:off x="419099" y="3708400"/>
            <a:ext cx="2424113" cy="646113"/>
          </a:xfrm>
        </p:spPr>
        <p:txBody>
          <a:bodyPr rtlCol="0">
            <a:noAutofit/>
          </a:bodyPr>
          <a:lstStyle>
            <a:lvl1pPr marL="0" indent="0" algn="ctr">
              <a:buNone/>
              <a:defRPr sz="1800"/>
            </a:lvl1pPr>
          </a:lstStyle>
          <a:p>
            <a:pPr lvl="0" rtl="0"/>
            <a:r>
              <a:rPr lang="de-DE" noProof="0"/>
              <a:t>Textmasterformat durch Klicken bearbeiten</a:t>
            </a:r>
          </a:p>
        </p:txBody>
      </p:sp>
      <p:sp>
        <p:nvSpPr>
          <p:cNvPr id="312" name="Textplatzhalter 311">
            <a:extLst>
              <a:ext uri="{FF2B5EF4-FFF2-40B4-BE49-F238E27FC236}">
                <a16:creationId xmlns:a16="http://schemas.microsoft.com/office/drawing/2014/main" id="{5DBBC841-865D-427F-884A-18EB83D08242}"/>
              </a:ext>
            </a:extLst>
          </p:cNvPr>
          <p:cNvSpPr>
            <a:spLocks noGrp="1"/>
          </p:cNvSpPr>
          <p:nvPr>
            <p:ph type="body" sz="quarter" idx="16" hasCustomPrompt="1"/>
          </p:nvPr>
        </p:nvSpPr>
        <p:spPr>
          <a:xfrm>
            <a:off x="3159125" y="3708400"/>
            <a:ext cx="3449754" cy="646113"/>
          </a:xfrm>
        </p:spPr>
        <p:txBody>
          <a:bodyPr rtlCol="0">
            <a:noAutofit/>
          </a:bodyPr>
          <a:lstStyle>
            <a:lvl1pPr marL="0" indent="0" algn="ctr">
              <a:buNone/>
              <a:defRPr sz="1800"/>
            </a:lvl1pPr>
          </a:lstStyle>
          <a:p>
            <a:pPr lvl="0" rtl="0"/>
            <a:r>
              <a:rPr lang="de-DE" noProof="0"/>
              <a:t>Textmasterformat durch Klicken bearbeiten</a:t>
            </a:r>
          </a:p>
        </p:txBody>
      </p:sp>
      <p:sp>
        <p:nvSpPr>
          <p:cNvPr id="324" name="Textplatzhalter 323">
            <a:extLst>
              <a:ext uri="{FF2B5EF4-FFF2-40B4-BE49-F238E27FC236}">
                <a16:creationId xmlns:a16="http://schemas.microsoft.com/office/drawing/2014/main" id="{6CCC657A-D0DB-4351-9916-323C53335A5C}"/>
              </a:ext>
            </a:extLst>
          </p:cNvPr>
          <p:cNvSpPr>
            <a:spLocks noGrp="1"/>
          </p:cNvSpPr>
          <p:nvPr>
            <p:ph type="body" sz="quarter" idx="19" hasCustomPrompt="1"/>
          </p:nvPr>
        </p:nvSpPr>
        <p:spPr>
          <a:xfrm>
            <a:off x="9448800" y="1817688"/>
            <a:ext cx="2743200" cy="1754187"/>
          </a:xfrm>
        </p:spPr>
        <p:txBody>
          <a:bodyPr rtlCol="0">
            <a:normAutofit/>
          </a:bodyPr>
          <a:lstStyle>
            <a:lvl1pPr marL="0" indent="0" algn="ctr">
              <a:lnSpc>
                <a:spcPct val="100000"/>
              </a:lnSpc>
              <a:spcBef>
                <a:spcPts val="0"/>
              </a:spcBef>
              <a:buNone/>
              <a:defRPr sz="1800"/>
            </a:lvl1pPr>
          </a:lstStyle>
          <a:p>
            <a:pPr lvl="0" rtl="0"/>
            <a:r>
              <a:rPr lang="de-DE" noProof="0"/>
              <a:t>Textmasterformat durch Klicken bearbeiten</a:t>
            </a:r>
          </a:p>
        </p:txBody>
      </p:sp>
      <p:sp>
        <p:nvSpPr>
          <p:cNvPr id="6" name="Textplatzhalter 5">
            <a:extLst>
              <a:ext uri="{FF2B5EF4-FFF2-40B4-BE49-F238E27FC236}">
                <a16:creationId xmlns:a16="http://schemas.microsoft.com/office/drawing/2014/main" id="{D5A97CAB-B907-408B-BAE6-7E60EAA1C21A}"/>
              </a:ext>
            </a:extLst>
          </p:cNvPr>
          <p:cNvSpPr>
            <a:spLocks noGrp="1"/>
          </p:cNvSpPr>
          <p:nvPr>
            <p:ph type="body" sz="quarter" idx="20" hasCustomPrompt="1"/>
          </p:nvPr>
        </p:nvSpPr>
        <p:spPr>
          <a:xfrm>
            <a:off x="419099" y="6154966"/>
            <a:ext cx="6189780" cy="424771"/>
          </a:xfrm>
        </p:spPr>
        <p:txBody>
          <a:bodyPr rtlCol="0">
            <a:normAutofit/>
          </a:bodyPr>
          <a:lstStyle>
            <a:lvl1pPr marL="0" indent="0" algn="ctr">
              <a:buNone/>
              <a:defRPr sz="1400" i="1">
                <a:solidFill>
                  <a:schemeClr val="bg1">
                    <a:lumMod val="65000"/>
                  </a:schemeClr>
                </a:solidFill>
              </a:defRPr>
            </a:lvl1pPr>
          </a:lstStyle>
          <a:p>
            <a:pPr lvl="0" rtl="0"/>
            <a:r>
              <a:rPr lang="de-DE" noProof="0"/>
              <a:t>Zum Bearbeiten klicken</a:t>
            </a:r>
          </a:p>
        </p:txBody>
      </p:sp>
      <p:sp>
        <p:nvSpPr>
          <p:cNvPr id="16" name="Textplatzhalter 5">
            <a:extLst>
              <a:ext uri="{FF2B5EF4-FFF2-40B4-BE49-F238E27FC236}">
                <a16:creationId xmlns:a16="http://schemas.microsoft.com/office/drawing/2014/main" id="{9DCE17A2-1228-4084-B8F2-21E54F25D49C}"/>
              </a:ext>
            </a:extLst>
          </p:cNvPr>
          <p:cNvSpPr>
            <a:spLocks noGrp="1"/>
          </p:cNvSpPr>
          <p:nvPr>
            <p:ph type="body" sz="quarter" idx="21" hasCustomPrompt="1"/>
          </p:nvPr>
        </p:nvSpPr>
        <p:spPr>
          <a:xfrm>
            <a:off x="6760028" y="5901873"/>
            <a:ext cx="3113315" cy="917575"/>
          </a:xfrm>
        </p:spPr>
        <p:txBody>
          <a:bodyPr rtlCol="0">
            <a:normAutofit/>
          </a:bodyPr>
          <a:lstStyle>
            <a:lvl1pPr marL="0" indent="0" algn="ctr">
              <a:buNone/>
              <a:defRPr sz="1400" i="1">
                <a:solidFill>
                  <a:schemeClr val="bg1">
                    <a:lumMod val="65000"/>
                  </a:schemeClr>
                </a:solidFill>
              </a:defRPr>
            </a:lvl1pPr>
          </a:lstStyle>
          <a:p>
            <a:pPr lvl="0" rtl="0"/>
            <a:r>
              <a:rPr lang="de-DE" noProof="0"/>
              <a:t>Zum Bearbeiten klicken</a:t>
            </a:r>
          </a:p>
        </p:txBody>
      </p:sp>
      <p:sp>
        <p:nvSpPr>
          <p:cNvPr id="2" name="Titel 1">
            <a:extLst>
              <a:ext uri="{FF2B5EF4-FFF2-40B4-BE49-F238E27FC236}">
                <a16:creationId xmlns:a16="http://schemas.microsoft.com/office/drawing/2014/main" id="{6F1C0C6A-748C-4BAA-BE25-30757DDB0EAB}"/>
              </a:ext>
            </a:extLst>
          </p:cNvPr>
          <p:cNvSpPr>
            <a:spLocks noGrp="1"/>
          </p:cNvSpPr>
          <p:nvPr>
            <p:ph type="title" hasCustomPrompt="1"/>
          </p:nvPr>
        </p:nvSpPr>
        <p:spPr>
          <a:xfrm>
            <a:off x="419099" y="164211"/>
            <a:ext cx="10934701" cy="1462526"/>
          </a:xfrm>
        </p:spPr>
        <p:txBody>
          <a:bodyPr rtlCol="0"/>
          <a:lstStyle>
            <a:lvl1pPr>
              <a:defRPr/>
            </a:lvl1pPr>
          </a:lstStyle>
          <a:p>
            <a:pPr rtl="0"/>
            <a:r>
              <a:rPr lang="de-DE" noProof="0"/>
              <a:t>Titel durch Klicken hinzufügen</a:t>
            </a:r>
          </a:p>
        </p:txBody>
      </p:sp>
      <p:sp>
        <p:nvSpPr>
          <p:cNvPr id="7" name="Datumsplatzhalter 6">
            <a:extLst>
              <a:ext uri="{FF2B5EF4-FFF2-40B4-BE49-F238E27FC236}">
                <a16:creationId xmlns:a16="http://schemas.microsoft.com/office/drawing/2014/main" id="{D33B3EF9-2E3D-4321-9379-0185BEFA52D4}"/>
              </a:ext>
            </a:extLst>
          </p:cNvPr>
          <p:cNvSpPr>
            <a:spLocks noGrp="1"/>
          </p:cNvSpPr>
          <p:nvPr>
            <p:ph type="dt" sz="half" idx="22"/>
          </p:nvPr>
        </p:nvSpPr>
        <p:spPr/>
        <p:txBody>
          <a:bodyPr rtlCol="0"/>
          <a:lstStyle/>
          <a:p>
            <a:pPr rtl="0"/>
            <a:r>
              <a:rPr lang="de-DE" noProof="0"/>
              <a:t>22.03.2021 – eEducation Fachtagung</a:t>
            </a:r>
          </a:p>
        </p:txBody>
      </p:sp>
      <p:sp>
        <p:nvSpPr>
          <p:cNvPr id="8" name="Fußzeilenplatzhalter 7">
            <a:extLst>
              <a:ext uri="{FF2B5EF4-FFF2-40B4-BE49-F238E27FC236}">
                <a16:creationId xmlns:a16="http://schemas.microsoft.com/office/drawing/2014/main" id="{D9B9B804-6FB4-4858-BE42-E1E374328B4A}"/>
              </a:ext>
            </a:extLst>
          </p:cNvPr>
          <p:cNvSpPr>
            <a:spLocks noGrp="1"/>
          </p:cNvSpPr>
          <p:nvPr>
            <p:ph type="ftr" sz="quarter" idx="23"/>
          </p:nvPr>
        </p:nvSpPr>
        <p:spPr/>
        <p:txBody>
          <a:bodyPr rtlCol="0"/>
          <a:lstStyle/>
          <a:p>
            <a:pPr rtl="0"/>
            <a:r>
              <a:rPr lang="de-DE" noProof="0"/>
              <a:t>Mag. Helmut Bauer | www.bauerpoint.com</a:t>
            </a:r>
          </a:p>
        </p:txBody>
      </p:sp>
      <p:sp>
        <p:nvSpPr>
          <p:cNvPr id="9" name="Foliennummernplatzhalter 8">
            <a:extLst>
              <a:ext uri="{FF2B5EF4-FFF2-40B4-BE49-F238E27FC236}">
                <a16:creationId xmlns:a16="http://schemas.microsoft.com/office/drawing/2014/main" id="{8C8DD47D-60CA-4DF6-A468-083256A764D7}"/>
              </a:ext>
            </a:extLst>
          </p:cNvPr>
          <p:cNvSpPr>
            <a:spLocks noGrp="1"/>
          </p:cNvSpPr>
          <p:nvPr>
            <p:ph type="sldNum" sz="quarter" idx="24"/>
          </p:nvPr>
        </p:nvSpPr>
        <p:spPr/>
        <p:txBody>
          <a:bodyPr rtlCol="0"/>
          <a:lstStyle/>
          <a:p>
            <a:pPr rtl="0"/>
            <a:fld id="{E7F6F2DD-221D-4991-BA23-B2C16AFFF246}" type="slidenum">
              <a:rPr lang="de-DE" noProof="0" smtClean="0"/>
              <a:t>‹Nr.›</a:t>
            </a:fld>
            <a:endParaRPr lang="de-DE" noProof="0"/>
          </a:p>
        </p:txBody>
      </p:sp>
    </p:spTree>
    <p:extLst>
      <p:ext uri="{BB962C8B-B14F-4D97-AF65-F5344CB8AC3E}">
        <p14:creationId xmlns:p14="http://schemas.microsoft.com/office/powerpoint/2010/main" val="142627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Benutzerdefiniert ">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7ABA620C-C227-4018-A651-18B1946BBBFF}"/>
              </a:ext>
              <a:ext uri="{C183D7F6-B498-43B3-948B-1728B52AA6E4}">
                <adec:decorative xmlns:adec="http://schemas.microsoft.com/office/drawing/2017/decorative" val="1"/>
              </a:ext>
            </a:extLst>
          </p:cNvPr>
          <p:cNvSpPr/>
          <p:nvPr userDrawn="1"/>
        </p:nvSpPr>
        <p:spPr>
          <a:xfrm>
            <a:off x="0" y="1664527"/>
            <a:ext cx="12192000" cy="52627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3" name="Textplatzhalter 22">
            <a:extLst>
              <a:ext uri="{FF2B5EF4-FFF2-40B4-BE49-F238E27FC236}">
                <a16:creationId xmlns:a16="http://schemas.microsoft.com/office/drawing/2014/main" id="{51D68029-3934-4C5C-A241-2F254310126E}"/>
              </a:ext>
            </a:extLst>
          </p:cNvPr>
          <p:cNvSpPr>
            <a:spLocks noGrp="1"/>
          </p:cNvSpPr>
          <p:nvPr>
            <p:ph type="body" sz="quarter" idx="14" hasCustomPrompt="1"/>
          </p:nvPr>
        </p:nvSpPr>
        <p:spPr>
          <a:xfrm>
            <a:off x="265113" y="1834926"/>
            <a:ext cx="4184057" cy="369888"/>
          </a:xfrm>
          <a:ln>
            <a:noFill/>
          </a:ln>
        </p:spPr>
        <p:txBody>
          <a:bodyPr rtlCol="0">
            <a:noAutofit/>
          </a:bodyPr>
          <a:lstStyle>
            <a:lvl1pPr marL="0" indent="0" algn="l">
              <a:buNone/>
              <a:defRPr sz="1800"/>
            </a:lvl1pPr>
          </a:lstStyle>
          <a:p>
            <a:pPr lvl="0" rtl="0"/>
            <a:r>
              <a:rPr lang="de-DE" noProof="0"/>
              <a:t>Textmasterformat durch Klicken bearbeiten</a:t>
            </a:r>
          </a:p>
        </p:txBody>
      </p:sp>
      <p:sp>
        <p:nvSpPr>
          <p:cNvPr id="25" name="Textplatzhalter 24">
            <a:extLst>
              <a:ext uri="{FF2B5EF4-FFF2-40B4-BE49-F238E27FC236}">
                <a16:creationId xmlns:a16="http://schemas.microsoft.com/office/drawing/2014/main" id="{B557A677-3147-4104-8080-FD6CC4440ED3}"/>
              </a:ext>
            </a:extLst>
          </p:cNvPr>
          <p:cNvSpPr>
            <a:spLocks noGrp="1"/>
          </p:cNvSpPr>
          <p:nvPr>
            <p:ph type="body" sz="quarter" idx="15" hasCustomPrompt="1"/>
          </p:nvPr>
        </p:nvSpPr>
        <p:spPr>
          <a:xfrm>
            <a:off x="8040688" y="1834926"/>
            <a:ext cx="4086225" cy="646112"/>
          </a:xfrm>
          <a:ln>
            <a:noFill/>
          </a:ln>
        </p:spPr>
        <p:txBody>
          <a:bodyPr rtlCol="0">
            <a:normAutofit/>
          </a:bodyPr>
          <a:lstStyle>
            <a:lvl1pPr marL="0" indent="0" algn="l">
              <a:buNone/>
              <a:defRPr sz="1800"/>
            </a:lvl1pPr>
          </a:lstStyle>
          <a:p>
            <a:pPr lvl="0" rtl="0"/>
            <a:r>
              <a:rPr lang="de-DE" noProof="0"/>
              <a:t>Textmasterformat durch Klicken bearbeiten</a:t>
            </a:r>
          </a:p>
        </p:txBody>
      </p:sp>
      <p:sp>
        <p:nvSpPr>
          <p:cNvPr id="27" name="Textplatzhalter 26">
            <a:extLst>
              <a:ext uri="{FF2B5EF4-FFF2-40B4-BE49-F238E27FC236}">
                <a16:creationId xmlns:a16="http://schemas.microsoft.com/office/drawing/2014/main" id="{485ED590-F7F6-4E8C-A1D6-12CC4B9FFE13}"/>
              </a:ext>
            </a:extLst>
          </p:cNvPr>
          <p:cNvSpPr>
            <a:spLocks noGrp="1"/>
          </p:cNvSpPr>
          <p:nvPr>
            <p:ph type="body" sz="quarter" idx="16" hasCustomPrompt="1"/>
          </p:nvPr>
        </p:nvSpPr>
        <p:spPr>
          <a:xfrm>
            <a:off x="4158343" y="6243638"/>
            <a:ext cx="3882345" cy="598487"/>
          </a:xfrm>
          <a:ln>
            <a:noFill/>
          </a:ln>
        </p:spPr>
        <p:txBody>
          <a:bodyPr rtlCol="0">
            <a:normAutofit/>
          </a:bodyPr>
          <a:lstStyle>
            <a:lvl1pPr marL="0" indent="0" algn="l">
              <a:buNone/>
              <a:defRPr sz="1800"/>
            </a:lvl1pPr>
          </a:lstStyle>
          <a:p>
            <a:pPr lvl="0" rtl="0"/>
            <a:r>
              <a:rPr lang="de-DE" noProof="0"/>
              <a:t>Textmasterformat durch Klicken bearbeiten</a:t>
            </a:r>
          </a:p>
        </p:txBody>
      </p:sp>
      <p:sp>
        <p:nvSpPr>
          <p:cNvPr id="2" name="Titel 1">
            <a:extLst>
              <a:ext uri="{FF2B5EF4-FFF2-40B4-BE49-F238E27FC236}">
                <a16:creationId xmlns:a16="http://schemas.microsoft.com/office/drawing/2014/main" id="{35B3F03A-8806-4538-9D7F-CB6E74BC9212}"/>
              </a:ext>
            </a:extLst>
          </p:cNvPr>
          <p:cNvSpPr>
            <a:spLocks noGrp="1"/>
          </p:cNvSpPr>
          <p:nvPr>
            <p:ph type="title" hasCustomPrompt="1"/>
          </p:nvPr>
        </p:nvSpPr>
        <p:spPr>
          <a:xfrm>
            <a:off x="420624" y="219075"/>
            <a:ext cx="10933176" cy="1371981"/>
          </a:xfrm>
        </p:spPr>
        <p:txBody>
          <a:bodyPr rtlCol="0"/>
          <a:lstStyle>
            <a:lvl1pPr>
              <a:defRPr/>
            </a:lvl1pPr>
          </a:lstStyle>
          <a:p>
            <a:pPr rtl="0"/>
            <a:r>
              <a:rPr lang="de-DE" noProof="0"/>
              <a:t>Titel durch Klicken hinzufügen</a:t>
            </a:r>
          </a:p>
        </p:txBody>
      </p:sp>
      <p:sp>
        <p:nvSpPr>
          <p:cNvPr id="6" name="Datumsplatzhalter 5">
            <a:extLst>
              <a:ext uri="{FF2B5EF4-FFF2-40B4-BE49-F238E27FC236}">
                <a16:creationId xmlns:a16="http://schemas.microsoft.com/office/drawing/2014/main" id="{A933980A-C040-4372-ADFC-0885D2C8C303}"/>
              </a:ext>
            </a:extLst>
          </p:cNvPr>
          <p:cNvSpPr>
            <a:spLocks noGrp="1"/>
          </p:cNvSpPr>
          <p:nvPr>
            <p:ph type="dt" sz="half" idx="17"/>
          </p:nvPr>
        </p:nvSpPr>
        <p:spPr/>
        <p:txBody>
          <a:bodyPr rtlCol="0"/>
          <a:lstStyle/>
          <a:p>
            <a:pPr rtl="0"/>
            <a:r>
              <a:rPr lang="de-DE" noProof="0"/>
              <a:t>22.03.2021 – eEducation Fachtagung</a:t>
            </a:r>
          </a:p>
        </p:txBody>
      </p:sp>
      <p:sp>
        <p:nvSpPr>
          <p:cNvPr id="7" name="Fußzeilenplatzhalter 6">
            <a:extLst>
              <a:ext uri="{FF2B5EF4-FFF2-40B4-BE49-F238E27FC236}">
                <a16:creationId xmlns:a16="http://schemas.microsoft.com/office/drawing/2014/main" id="{9AC12AFB-CA39-4800-98DD-B04863CD3689}"/>
              </a:ext>
            </a:extLst>
          </p:cNvPr>
          <p:cNvSpPr>
            <a:spLocks noGrp="1"/>
          </p:cNvSpPr>
          <p:nvPr>
            <p:ph type="ftr" sz="quarter" idx="18"/>
          </p:nvPr>
        </p:nvSpPr>
        <p:spPr/>
        <p:txBody>
          <a:bodyPr rtlCol="0"/>
          <a:lstStyle/>
          <a:p>
            <a:pPr rtl="0"/>
            <a:r>
              <a:rPr lang="de-DE" noProof="0"/>
              <a:t>Mag. Helmut Bauer | www.bauerpoint.com</a:t>
            </a:r>
          </a:p>
        </p:txBody>
      </p:sp>
      <p:sp>
        <p:nvSpPr>
          <p:cNvPr id="8" name="Foliennummernplatzhalter 7">
            <a:extLst>
              <a:ext uri="{FF2B5EF4-FFF2-40B4-BE49-F238E27FC236}">
                <a16:creationId xmlns:a16="http://schemas.microsoft.com/office/drawing/2014/main" id="{0B897E52-FD27-46D5-9686-4673859708A7}"/>
              </a:ext>
            </a:extLst>
          </p:cNvPr>
          <p:cNvSpPr>
            <a:spLocks noGrp="1"/>
          </p:cNvSpPr>
          <p:nvPr>
            <p:ph type="sldNum" sz="quarter" idx="19"/>
          </p:nvPr>
        </p:nvSpPr>
        <p:spPr/>
        <p:txBody>
          <a:bodyPr rtlCol="0"/>
          <a:lstStyle/>
          <a:p>
            <a:pPr rtl="0"/>
            <a:fld id="{E7F6F2DD-221D-4991-BA23-B2C16AFFF246}" type="slidenum">
              <a:rPr lang="de-DE" noProof="0" smtClean="0"/>
              <a:t>‹Nr.›</a:t>
            </a:fld>
            <a:endParaRPr lang="de-DE" noProof="0"/>
          </a:p>
        </p:txBody>
      </p:sp>
    </p:spTree>
    <p:extLst>
      <p:ext uri="{BB962C8B-B14F-4D97-AF65-F5344CB8AC3E}">
        <p14:creationId xmlns:p14="http://schemas.microsoft.com/office/powerpoint/2010/main" val="3426521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Leer mit Kopfzei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A17363-8886-4B68-BBB9-CE7E6CDC2B98}"/>
              </a:ext>
            </a:extLst>
          </p:cNvPr>
          <p:cNvSpPr>
            <a:spLocks noGrp="1"/>
          </p:cNvSpPr>
          <p:nvPr>
            <p:ph type="title" hasCustomPrompt="1"/>
          </p:nvPr>
        </p:nvSpPr>
        <p:spPr/>
        <p:txBody>
          <a:bodyPr vert="horz" lIns="91440" tIns="45720" rIns="91440" bIns="45720" rtlCol="0" anchor="ctr">
            <a:noAutofit/>
          </a:bodyPr>
          <a:lstStyle>
            <a:lvl1pPr>
              <a:defRPr lang="en-US" dirty="0"/>
            </a:lvl1pPr>
          </a:lstStyle>
          <a:p>
            <a:pPr lvl="0" rtl="0"/>
            <a:r>
              <a:rPr lang="de-DE" noProof="0"/>
              <a:t>Titel durch Klicken hinzufügen</a:t>
            </a:r>
          </a:p>
        </p:txBody>
      </p:sp>
      <p:sp>
        <p:nvSpPr>
          <p:cNvPr id="6" name="Datumsplatzhalter 5">
            <a:extLst>
              <a:ext uri="{FF2B5EF4-FFF2-40B4-BE49-F238E27FC236}">
                <a16:creationId xmlns:a16="http://schemas.microsoft.com/office/drawing/2014/main" id="{6C3B3138-7E6D-43B6-A44C-918E98D92B21}"/>
              </a:ext>
            </a:extLst>
          </p:cNvPr>
          <p:cNvSpPr>
            <a:spLocks noGrp="1"/>
          </p:cNvSpPr>
          <p:nvPr>
            <p:ph type="dt" sz="half" idx="10"/>
          </p:nvPr>
        </p:nvSpPr>
        <p:spPr>
          <a:xfrm>
            <a:off x="-67574" y="6563473"/>
            <a:ext cx="3811438" cy="365125"/>
          </a:xfrm>
        </p:spPr>
        <p:txBody>
          <a:bodyPr rtlCol="0"/>
          <a:lstStyle/>
          <a:p>
            <a:pPr rtl="0"/>
            <a:r>
              <a:rPr lang="de-DE" dirty="0"/>
              <a:t>22.03.2021 – eEducation Fachtagung – bauerpoint.com</a:t>
            </a:r>
            <a:endParaRPr lang="de-DE" noProof="0" dirty="0"/>
          </a:p>
        </p:txBody>
      </p:sp>
      <p:sp>
        <p:nvSpPr>
          <p:cNvPr id="8" name="Foliennummernplatzhalter 7">
            <a:extLst>
              <a:ext uri="{FF2B5EF4-FFF2-40B4-BE49-F238E27FC236}">
                <a16:creationId xmlns:a16="http://schemas.microsoft.com/office/drawing/2014/main" id="{25914854-BBC9-429B-A35D-5523103E1A72}"/>
              </a:ext>
            </a:extLst>
          </p:cNvPr>
          <p:cNvSpPr>
            <a:spLocks noGrp="1"/>
          </p:cNvSpPr>
          <p:nvPr>
            <p:ph type="sldNum" sz="quarter" idx="12"/>
          </p:nvPr>
        </p:nvSpPr>
        <p:spPr>
          <a:xfrm>
            <a:off x="9448800" y="6538912"/>
            <a:ext cx="2743200" cy="365125"/>
          </a:xfrm>
        </p:spPr>
        <p:txBody>
          <a:bodyPr rtlCol="0"/>
          <a:lstStyle/>
          <a:p>
            <a:pPr rtl="0"/>
            <a:fld id="{E7F6F2DD-221D-4991-BA23-B2C16AFFF246}" type="slidenum">
              <a:rPr lang="de-DE" noProof="0" smtClean="0"/>
              <a:t>‹Nr.›</a:t>
            </a:fld>
            <a:endParaRPr lang="de-DE" noProof="0"/>
          </a:p>
        </p:txBody>
      </p:sp>
    </p:spTree>
    <p:extLst>
      <p:ext uri="{BB962C8B-B14F-4D97-AF65-F5344CB8AC3E}">
        <p14:creationId xmlns:p14="http://schemas.microsoft.com/office/powerpoint/2010/main" val="2225033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83B45BDD-F7D3-4B1A-88BE-8D9EDCCE830B}"/>
              </a:ext>
            </a:extLst>
          </p:cNvPr>
          <p:cNvSpPr/>
          <p:nvPr userDrawn="1"/>
        </p:nvSpPr>
        <p:spPr>
          <a:xfrm>
            <a:off x="0" y="190"/>
            <a:ext cx="12192000" cy="16735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00" noProof="0"/>
          </a:p>
        </p:txBody>
      </p:sp>
      <p:sp>
        <p:nvSpPr>
          <p:cNvPr id="2" name="Titelplatzhalter 1">
            <a:extLst>
              <a:ext uri="{FF2B5EF4-FFF2-40B4-BE49-F238E27FC236}">
                <a16:creationId xmlns:a16="http://schemas.microsoft.com/office/drawing/2014/main" id="{B11D616B-116A-4DA8-8747-324ECAFBE200}"/>
              </a:ext>
            </a:extLst>
          </p:cNvPr>
          <p:cNvSpPr>
            <a:spLocks noGrp="1"/>
          </p:cNvSpPr>
          <p:nvPr>
            <p:ph type="title"/>
          </p:nvPr>
        </p:nvSpPr>
        <p:spPr>
          <a:xfrm>
            <a:off x="838200" y="136525"/>
            <a:ext cx="10515600" cy="1399667"/>
          </a:xfrm>
          <a:prstGeom prst="rect">
            <a:avLst/>
          </a:prstGeom>
        </p:spPr>
        <p:txBody>
          <a:bodyPr vert="horz" lIns="91440" tIns="45720" rIns="91440" bIns="45720" rtlCol="0" anchor="ctr">
            <a:noAutofit/>
          </a:bodyPr>
          <a:lstStyle/>
          <a:p>
            <a:pPr rtl="0"/>
            <a:r>
              <a:rPr lang="de-DE" noProof="0"/>
              <a:t>Titel durch Klicken hinzufügen</a:t>
            </a:r>
          </a:p>
        </p:txBody>
      </p:sp>
      <p:sp>
        <p:nvSpPr>
          <p:cNvPr id="3" name="Textplatzhalter 2">
            <a:extLst>
              <a:ext uri="{FF2B5EF4-FFF2-40B4-BE49-F238E27FC236}">
                <a16:creationId xmlns:a16="http://schemas.microsoft.com/office/drawing/2014/main" id="{3CFCB574-1063-4B43-B63E-85512CC99A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a:extLst>
              <a:ext uri="{FF2B5EF4-FFF2-40B4-BE49-F238E27FC236}">
                <a16:creationId xmlns:a16="http://schemas.microsoft.com/office/drawing/2014/main" id="{96B5D32C-0D2C-48EE-A6E0-6675C25A3B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de-DE" noProof="0"/>
              <a:t>22.03.2021 – eEducation Fachtagung</a:t>
            </a:r>
          </a:p>
        </p:txBody>
      </p:sp>
      <p:sp>
        <p:nvSpPr>
          <p:cNvPr id="5" name="Fußzeilenplatzhalter 4">
            <a:extLst>
              <a:ext uri="{FF2B5EF4-FFF2-40B4-BE49-F238E27FC236}">
                <a16:creationId xmlns:a16="http://schemas.microsoft.com/office/drawing/2014/main" id="{A10C77C9-2CF6-404C-92B6-BCEB6C7082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de-DE" noProof="0"/>
              <a:t>Mag. Helmut Bauer | www.bauerpoint.com</a:t>
            </a:r>
          </a:p>
        </p:txBody>
      </p:sp>
      <p:sp>
        <p:nvSpPr>
          <p:cNvPr id="6" name="Foliennummernplatzhalter 5">
            <a:extLst>
              <a:ext uri="{FF2B5EF4-FFF2-40B4-BE49-F238E27FC236}">
                <a16:creationId xmlns:a16="http://schemas.microsoft.com/office/drawing/2014/main" id="{290B5D02-ADE3-4D86-BED1-C129444880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7F6F2DD-221D-4991-BA23-B2C16AFFF246}" type="slidenum">
              <a:rPr lang="de-DE" noProof="0" smtClean="0"/>
              <a:t>‹Nr.›</a:t>
            </a:fld>
            <a:endParaRPr lang="de-DE" noProof="0"/>
          </a:p>
        </p:txBody>
      </p:sp>
    </p:spTree>
    <p:extLst>
      <p:ext uri="{BB962C8B-B14F-4D97-AF65-F5344CB8AC3E}">
        <p14:creationId xmlns:p14="http://schemas.microsoft.com/office/powerpoint/2010/main" val="2526419463"/>
      </p:ext>
    </p:extLst>
  </p:cSld>
  <p:clrMap bg1="lt1" tx1="dk1" bg2="lt2" tx2="dk2" accent1="accent1" accent2="accent2" accent3="accent3" accent4="accent4" accent5="accent5" accent6="accent6" hlink="hlink" folHlink="folHlink"/>
  <p:sldLayoutIdLst>
    <p:sldLayoutId id="2147483662" r:id="rId1"/>
    <p:sldLayoutId id="2147483669" r:id="rId2"/>
    <p:sldLayoutId id="2147483663" r:id="rId3"/>
    <p:sldLayoutId id="2147483664" r:id="rId4"/>
    <p:sldLayoutId id="2147483665" r:id="rId5"/>
    <p:sldLayoutId id="2147483666" r:id="rId6"/>
    <p:sldLayoutId id="2147483667" r:id="rId7"/>
    <p:sldLayoutId id="2147483668" r:id="rId8"/>
    <p:sldLayoutId id="2147483661" r:id="rId9"/>
    <p:sldLayoutId id="2147483670" r:id="rId10"/>
  </p:sldLayoutIdLst>
  <p:hf hdr="0"/>
  <p:txStyles>
    <p:titleStyle>
      <a:lvl1pPr algn="l" defTabSz="914400" rtl="0" eaLnBrk="1" latinLnBrk="0" hangingPunct="1">
        <a:lnSpc>
          <a:spcPct val="90000"/>
        </a:lnSpc>
        <a:spcBef>
          <a:spcPct val="0"/>
        </a:spcBef>
        <a:buNone/>
        <a:defRPr sz="88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padlet.com/g_klaert/viko"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1.gif"/><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gif"/><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gif"/><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gif"/><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gif"/><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gif"/><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gif"/><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gif"/><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gif"/><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ildplatzhalter 17" descr="Zeichnen lernen – Hintergrund">
            <a:extLst>
              <a:ext uri="{FF2B5EF4-FFF2-40B4-BE49-F238E27FC236}">
                <a16:creationId xmlns:a16="http://schemas.microsoft.com/office/drawing/2014/main" id="{7FD9C5C0-919A-48C6-B5A4-49A012EB3DC2}"/>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a:xfrm>
            <a:off x="0" y="-32004"/>
            <a:ext cx="12192000" cy="6912864"/>
          </a:xfrm>
        </p:spPr>
      </p:pic>
      <p:sp>
        <p:nvSpPr>
          <p:cNvPr id="10" name="Textplatzhalter 9">
            <a:extLst>
              <a:ext uri="{FF2B5EF4-FFF2-40B4-BE49-F238E27FC236}">
                <a16:creationId xmlns:a16="http://schemas.microsoft.com/office/drawing/2014/main" id="{24BCF1A5-33BD-4AE2-8C11-6798C4221EFC}"/>
              </a:ext>
            </a:extLst>
          </p:cNvPr>
          <p:cNvSpPr>
            <a:spLocks noGrp="1"/>
          </p:cNvSpPr>
          <p:nvPr>
            <p:ph type="body" sz="quarter" idx="14"/>
          </p:nvPr>
        </p:nvSpPr>
        <p:spPr>
          <a:xfrm>
            <a:off x="3106594" y="4173043"/>
            <a:ext cx="7148512" cy="1382712"/>
          </a:xfrm>
        </p:spPr>
        <p:txBody>
          <a:bodyPr rtlCol="0"/>
          <a:lstStyle/>
          <a:p>
            <a:pPr rtl="0"/>
            <a:r>
              <a:rPr lang="de-DE" dirty="0"/>
              <a:t>Tools für den Unterrichtsalltag</a:t>
            </a:r>
          </a:p>
          <a:p>
            <a:pPr rtl="0"/>
            <a:endParaRPr lang="de-DE" dirty="0"/>
          </a:p>
        </p:txBody>
      </p:sp>
      <p:sp>
        <p:nvSpPr>
          <p:cNvPr id="21" name="Titel 20">
            <a:extLst>
              <a:ext uri="{FF2B5EF4-FFF2-40B4-BE49-F238E27FC236}">
                <a16:creationId xmlns:a16="http://schemas.microsoft.com/office/drawing/2014/main" id="{D4374B7E-EEDF-4C84-BE7C-BB50183825A0}"/>
              </a:ext>
            </a:extLst>
          </p:cNvPr>
          <p:cNvSpPr>
            <a:spLocks noGrp="1"/>
          </p:cNvSpPr>
          <p:nvPr>
            <p:ph type="title"/>
          </p:nvPr>
        </p:nvSpPr>
        <p:spPr>
          <a:xfrm>
            <a:off x="3061689" y="1766060"/>
            <a:ext cx="5293417" cy="2368761"/>
          </a:xfrm>
        </p:spPr>
        <p:txBody>
          <a:bodyPr rtlCol="0"/>
          <a:lstStyle/>
          <a:p>
            <a:pPr rtl="0"/>
            <a:r>
              <a:rPr lang="de-DE" dirty="0"/>
              <a:t>Unterricht 4.0</a:t>
            </a:r>
          </a:p>
        </p:txBody>
      </p:sp>
      <p:pic>
        <p:nvPicPr>
          <p:cNvPr id="3" name="Grafik 2">
            <a:extLst>
              <a:ext uri="{FF2B5EF4-FFF2-40B4-BE49-F238E27FC236}">
                <a16:creationId xmlns:a16="http://schemas.microsoft.com/office/drawing/2014/main" id="{80372DA5-08B3-45E1-B006-2866AB3BB740}"/>
              </a:ext>
            </a:extLst>
          </p:cNvPr>
          <p:cNvPicPr>
            <a:picLocks noChangeAspect="1"/>
          </p:cNvPicPr>
          <p:nvPr/>
        </p:nvPicPr>
        <p:blipFill>
          <a:blip r:embed="rId4"/>
          <a:stretch>
            <a:fillRect/>
          </a:stretch>
        </p:blipFill>
        <p:spPr>
          <a:xfrm>
            <a:off x="3192476" y="5903070"/>
            <a:ext cx="3053410" cy="504957"/>
          </a:xfrm>
          <a:prstGeom prst="rect">
            <a:avLst/>
          </a:prstGeom>
        </p:spPr>
      </p:pic>
      <p:sp>
        <p:nvSpPr>
          <p:cNvPr id="8" name="Textfeld 7">
            <a:extLst>
              <a:ext uri="{FF2B5EF4-FFF2-40B4-BE49-F238E27FC236}">
                <a16:creationId xmlns:a16="http://schemas.microsoft.com/office/drawing/2014/main" id="{DA2B80F6-4E83-4E6F-8143-1EFEF6341B64}"/>
              </a:ext>
            </a:extLst>
          </p:cNvPr>
          <p:cNvSpPr txBox="1"/>
          <p:nvPr/>
        </p:nvSpPr>
        <p:spPr>
          <a:xfrm>
            <a:off x="3106594" y="4923141"/>
            <a:ext cx="6156664" cy="923330"/>
          </a:xfrm>
          <a:prstGeom prst="rect">
            <a:avLst/>
          </a:prstGeom>
          <a:noFill/>
        </p:spPr>
        <p:txBody>
          <a:bodyPr wrap="square">
            <a:spAutoFit/>
          </a:bodyPr>
          <a:lstStyle/>
          <a:p>
            <a:r>
              <a:rPr lang="de-DE" dirty="0"/>
              <a:t>Mag. Helmut Bauer</a:t>
            </a:r>
          </a:p>
          <a:p>
            <a:r>
              <a:rPr lang="de-DE" dirty="0"/>
              <a:t>Bundeshandelsakademie I Salzburg</a:t>
            </a:r>
          </a:p>
          <a:p>
            <a:r>
              <a:rPr lang="de-DE" dirty="0"/>
              <a:t>eEducation Austria</a:t>
            </a:r>
          </a:p>
        </p:txBody>
      </p:sp>
    </p:spTree>
    <p:extLst>
      <p:ext uri="{BB962C8B-B14F-4D97-AF65-F5344CB8AC3E}">
        <p14:creationId xmlns:p14="http://schemas.microsoft.com/office/powerpoint/2010/main" val="342376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83C69A3-B4E8-43B9-A9B3-962E644390EC}"/>
              </a:ext>
            </a:extLst>
          </p:cNvPr>
          <p:cNvSpPr>
            <a:spLocks noGrp="1"/>
          </p:cNvSpPr>
          <p:nvPr>
            <p:ph type="title"/>
          </p:nvPr>
        </p:nvSpPr>
        <p:spPr>
          <a:xfrm>
            <a:off x="838200" y="136525"/>
            <a:ext cx="10515600" cy="1399667"/>
          </a:xfrm>
        </p:spPr>
        <p:txBody>
          <a:bodyPr rtlCol="0"/>
          <a:lstStyle/>
          <a:p>
            <a:pPr rtl="0"/>
            <a:r>
              <a:rPr lang="de-DE" dirty="0"/>
              <a:t>Quellen</a:t>
            </a:r>
          </a:p>
        </p:txBody>
      </p:sp>
      <p:grpSp>
        <p:nvGrpSpPr>
          <p:cNvPr id="11" name="Gruppieren 10" descr="Fingerzeiger-Symbol">
            <a:extLst>
              <a:ext uri="{FF2B5EF4-FFF2-40B4-BE49-F238E27FC236}">
                <a16:creationId xmlns:a16="http://schemas.microsoft.com/office/drawing/2014/main" id="{CD153624-1B8E-427B-BB8D-B780FA9DA9AD}"/>
              </a:ext>
            </a:extLst>
          </p:cNvPr>
          <p:cNvGrpSpPr/>
          <p:nvPr/>
        </p:nvGrpSpPr>
        <p:grpSpPr>
          <a:xfrm>
            <a:off x="165057" y="1843459"/>
            <a:ext cx="673143" cy="673143"/>
            <a:chOff x="3233202" y="2517078"/>
            <a:chExt cx="852805" cy="852805"/>
          </a:xfrm>
        </p:grpSpPr>
        <p:sp>
          <p:nvSpPr>
            <p:cNvPr id="12" name="Ellipse 11">
              <a:extLst>
                <a:ext uri="{FF2B5EF4-FFF2-40B4-BE49-F238E27FC236}">
                  <a16:creationId xmlns:a16="http://schemas.microsoft.com/office/drawing/2014/main" id="{AE7B7937-5E9C-4D89-AEE5-FAB7EE0875F3}"/>
                </a:ext>
              </a:extLst>
            </p:cNvPr>
            <p:cNvSpPr/>
            <p:nvPr/>
          </p:nvSpPr>
          <p:spPr>
            <a:xfrm>
              <a:off x="3233202" y="2517078"/>
              <a:ext cx="852805" cy="8528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13" name="Freihandform: Form 12" descr="Fingertippen-Symbol">
              <a:extLst>
                <a:ext uri="{FF2B5EF4-FFF2-40B4-BE49-F238E27FC236}">
                  <a16:creationId xmlns:a16="http://schemas.microsoft.com/office/drawing/2014/main" id="{A9D7F744-DB76-47B3-888F-32D7372681B7}"/>
                </a:ext>
              </a:extLst>
            </p:cNvPr>
            <p:cNvSpPr>
              <a:spLocks noChangeAspect="1"/>
            </p:cNvSpPr>
            <p:nvPr/>
          </p:nvSpPr>
          <p:spPr>
            <a:xfrm>
              <a:off x="3517047" y="2741868"/>
              <a:ext cx="285115" cy="403225"/>
            </a:xfrm>
            <a:custGeom>
              <a:avLst/>
              <a:gdLst>
                <a:gd name="connsiteX0" fmla="*/ 245507 w 640794"/>
                <a:gd name="connsiteY0" fmla="*/ 201930 h 904875"/>
                <a:gd name="connsiteX1" fmla="*/ 215979 w 640794"/>
                <a:gd name="connsiteY1" fmla="*/ 232410 h 904875"/>
                <a:gd name="connsiteX2" fmla="*/ 215979 w 640794"/>
                <a:gd name="connsiteY2" fmla="*/ 607695 h 904875"/>
                <a:gd name="connsiteX3" fmla="*/ 194072 w 640794"/>
                <a:gd name="connsiteY3" fmla="*/ 640079 h 904875"/>
                <a:gd name="connsiteX4" fmla="*/ 155972 w 640794"/>
                <a:gd name="connsiteY4" fmla="*/ 632460 h 904875"/>
                <a:gd name="connsiteX5" fmla="*/ 97869 w 640794"/>
                <a:gd name="connsiteY5" fmla="*/ 574357 h 904875"/>
                <a:gd name="connsiteX6" fmla="*/ 75962 w 640794"/>
                <a:gd name="connsiteY6" fmla="*/ 565785 h 904875"/>
                <a:gd name="connsiteX7" fmla="*/ 58817 w 640794"/>
                <a:gd name="connsiteY7" fmla="*/ 571500 h 904875"/>
                <a:gd name="connsiteX8" fmla="*/ 45482 w 640794"/>
                <a:gd name="connsiteY8" fmla="*/ 592454 h 904875"/>
                <a:gd name="connsiteX9" fmla="*/ 52149 w 640794"/>
                <a:gd name="connsiteY9" fmla="*/ 616267 h 904875"/>
                <a:gd name="connsiteX10" fmla="*/ 195977 w 640794"/>
                <a:gd name="connsiteY10" fmla="*/ 790575 h 904875"/>
                <a:gd name="connsiteX11" fmla="*/ 340757 w 640794"/>
                <a:gd name="connsiteY11" fmla="*/ 859155 h 904875"/>
                <a:gd name="connsiteX12" fmla="*/ 431244 w 640794"/>
                <a:gd name="connsiteY12" fmla="*/ 859155 h 904875"/>
                <a:gd name="connsiteX13" fmla="*/ 545544 w 640794"/>
                <a:gd name="connsiteY13" fmla="*/ 811530 h 904875"/>
                <a:gd name="connsiteX14" fmla="*/ 593169 w 640794"/>
                <a:gd name="connsiteY14" fmla="*/ 697230 h 904875"/>
                <a:gd name="connsiteX15" fmla="*/ 593169 w 640794"/>
                <a:gd name="connsiteY15" fmla="*/ 518160 h 904875"/>
                <a:gd name="connsiteX16" fmla="*/ 563642 w 640794"/>
                <a:gd name="connsiteY16" fmla="*/ 488632 h 904875"/>
                <a:gd name="connsiteX17" fmla="*/ 534114 w 640794"/>
                <a:gd name="connsiteY17" fmla="*/ 518160 h 904875"/>
                <a:gd name="connsiteX18" fmla="*/ 534114 w 640794"/>
                <a:gd name="connsiteY18" fmla="*/ 521017 h 904875"/>
                <a:gd name="connsiteX19" fmla="*/ 534114 w 640794"/>
                <a:gd name="connsiteY19" fmla="*/ 553402 h 904875"/>
                <a:gd name="connsiteX20" fmla="*/ 511254 w 640794"/>
                <a:gd name="connsiteY20" fmla="*/ 576262 h 904875"/>
                <a:gd name="connsiteX21" fmla="*/ 488394 w 640794"/>
                <a:gd name="connsiteY21" fmla="*/ 553402 h 904875"/>
                <a:gd name="connsiteX22" fmla="*/ 488394 w 640794"/>
                <a:gd name="connsiteY22" fmla="*/ 486727 h 904875"/>
                <a:gd name="connsiteX23" fmla="*/ 457914 w 640794"/>
                <a:gd name="connsiteY23" fmla="*/ 456247 h 904875"/>
                <a:gd name="connsiteX24" fmla="*/ 427434 w 640794"/>
                <a:gd name="connsiteY24" fmla="*/ 486727 h 904875"/>
                <a:gd name="connsiteX25" fmla="*/ 427434 w 640794"/>
                <a:gd name="connsiteY25" fmla="*/ 521970 h 904875"/>
                <a:gd name="connsiteX26" fmla="*/ 404574 w 640794"/>
                <a:gd name="connsiteY26" fmla="*/ 544830 h 904875"/>
                <a:gd name="connsiteX27" fmla="*/ 381714 w 640794"/>
                <a:gd name="connsiteY27" fmla="*/ 521970 h 904875"/>
                <a:gd name="connsiteX28" fmla="*/ 381714 w 640794"/>
                <a:gd name="connsiteY28" fmla="*/ 455295 h 904875"/>
                <a:gd name="connsiteX29" fmla="*/ 351234 w 640794"/>
                <a:gd name="connsiteY29" fmla="*/ 424815 h 904875"/>
                <a:gd name="connsiteX30" fmla="*/ 320754 w 640794"/>
                <a:gd name="connsiteY30" fmla="*/ 455295 h 904875"/>
                <a:gd name="connsiteX31" fmla="*/ 320754 w 640794"/>
                <a:gd name="connsiteY31" fmla="*/ 490537 h 904875"/>
                <a:gd name="connsiteX32" fmla="*/ 297894 w 640794"/>
                <a:gd name="connsiteY32" fmla="*/ 513397 h 904875"/>
                <a:gd name="connsiteX33" fmla="*/ 275034 w 640794"/>
                <a:gd name="connsiteY33" fmla="*/ 490537 h 904875"/>
                <a:gd name="connsiteX34" fmla="*/ 275034 w 640794"/>
                <a:gd name="connsiteY34" fmla="*/ 231457 h 904875"/>
                <a:gd name="connsiteX35" fmla="*/ 266462 w 640794"/>
                <a:gd name="connsiteY35" fmla="*/ 210502 h 904875"/>
                <a:gd name="connsiteX36" fmla="*/ 245507 w 640794"/>
                <a:gd name="connsiteY36" fmla="*/ 201930 h 904875"/>
                <a:gd name="connsiteX37" fmla="*/ 246459 w 640794"/>
                <a:gd name="connsiteY37" fmla="*/ 157162 h 904875"/>
                <a:gd name="connsiteX38" fmla="*/ 299799 w 640794"/>
                <a:gd name="connsiteY38" fmla="*/ 179069 h 904875"/>
                <a:gd name="connsiteX39" fmla="*/ 321707 w 640794"/>
                <a:gd name="connsiteY39" fmla="*/ 232410 h 904875"/>
                <a:gd name="connsiteX40" fmla="*/ 321707 w 640794"/>
                <a:gd name="connsiteY40" fmla="*/ 386714 h 904875"/>
                <a:gd name="connsiteX41" fmla="*/ 352187 w 640794"/>
                <a:gd name="connsiteY41" fmla="*/ 380047 h 904875"/>
                <a:gd name="connsiteX42" fmla="*/ 419814 w 640794"/>
                <a:gd name="connsiteY42" fmla="*/ 421957 h 904875"/>
                <a:gd name="connsiteX43" fmla="*/ 457914 w 640794"/>
                <a:gd name="connsiteY43" fmla="*/ 411480 h 904875"/>
                <a:gd name="connsiteX44" fmla="*/ 525542 w 640794"/>
                <a:gd name="connsiteY44" fmla="*/ 453390 h 904875"/>
                <a:gd name="connsiteX45" fmla="*/ 563642 w 640794"/>
                <a:gd name="connsiteY45" fmla="*/ 442912 h 904875"/>
                <a:gd name="connsiteX46" fmla="*/ 638889 w 640794"/>
                <a:gd name="connsiteY46" fmla="*/ 518160 h 904875"/>
                <a:gd name="connsiteX47" fmla="*/ 640794 w 640794"/>
                <a:gd name="connsiteY47" fmla="*/ 697230 h 904875"/>
                <a:gd name="connsiteX48" fmla="*/ 579834 w 640794"/>
                <a:gd name="connsiteY48" fmla="*/ 843915 h 904875"/>
                <a:gd name="connsiteX49" fmla="*/ 433149 w 640794"/>
                <a:gd name="connsiteY49" fmla="*/ 904875 h 904875"/>
                <a:gd name="connsiteX50" fmla="*/ 342662 w 640794"/>
                <a:gd name="connsiteY50" fmla="*/ 904875 h 904875"/>
                <a:gd name="connsiteX51" fmla="*/ 162639 w 640794"/>
                <a:gd name="connsiteY51" fmla="*/ 820102 h 904875"/>
                <a:gd name="connsiteX52" fmla="*/ 17859 w 640794"/>
                <a:gd name="connsiteY52" fmla="*/ 645795 h 904875"/>
                <a:gd name="connsiteX53" fmla="*/ 714 w 640794"/>
                <a:gd name="connsiteY53" fmla="*/ 585787 h 904875"/>
                <a:gd name="connsiteX54" fmla="*/ 34052 w 640794"/>
                <a:gd name="connsiteY54" fmla="*/ 533400 h 904875"/>
                <a:gd name="connsiteX55" fmla="*/ 131207 w 640794"/>
                <a:gd name="connsiteY55" fmla="*/ 542925 h 904875"/>
                <a:gd name="connsiteX56" fmla="*/ 171212 w 640794"/>
                <a:gd name="connsiteY56" fmla="*/ 582930 h 904875"/>
                <a:gd name="connsiteX57" fmla="*/ 171212 w 640794"/>
                <a:gd name="connsiteY57" fmla="*/ 233362 h 904875"/>
                <a:gd name="connsiteX58" fmla="*/ 246459 w 640794"/>
                <a:gd name="connsiteY58" fmla="*/ 157162 h 904875"/>
                <a:gd name="connsiteX59" fmla="*/ 393144 w 640794"/>
                <a:gd name="connsiteY59" fmla="*/ 61198 h 904875"/>
                <a:gd name="connsiteX60" fmla="*/ 409336 w 640794"/>
                <a:gd name="connsiteY60" fmla="*/ 67627 h 904875"/>
                <a:gd name="connsiteX61" fmla="*/ 409336 w 640794"/>
                <a:gd name="connsiteY61" fmla="*/ 100012 h 904875"/>
                <a:gd name="connsiteX62" fmla="*/ 355996 w 640794"/>
                <a:gd name="connsiteY62" fmla="*/ 153352 h 904875"/>
                <a:gd name="connsiteX63" fmla="*/ 339804 w 640794"/>
                <a:gd name="connsiteY63" fmla="*/ 160020 h 904875"/>
                <a:gd name="connsiteX64" fmla="*/ 323611 w 640794"/>
                <a:gd name="connsiteY64" fmla="*/ 153352 h 904875"/>
                <a:gd name="connsiteX65" fmla="*/ 323611 w 640794"/>
                <a:gd name="connsiteY65" fmla="*/ 120967 h 904875"/>
                <a:gd name="connsiteX66" fmla="*/ 376951 w 640794"/>
                <a:gd name="connsiteY66" fmla="*/ 67627 h 904875"/>
                <a:gd name="connsiteX67" fmla="*/ 393144 w 640794"/>
                <a:gd name="connsiteY67" fmla="*/ 61198 h 904875"/>
                <a:gd name="connsiteX68" fmla="*/ 97869 w 640794"/>
                <a:gd name="connsiteY68" fmla="*/ 61198 h 904875"/>
                <a:gd name="connsiteX69" fmla="*/ 114061 w 640794"/>
                <a:gd name="connsiteY69" fmla="*/ 67627 h 904875"/>
                <a:gd name="connsiteX70" fmla="*/ 167401 w 640794"/>
                <a:gd name="connsiteY70" fmla="*/ 120967 h 904875"/>
                <a:gd name="connsiteX71" fmla="*/ 167401 w 640794"/>
                <a:gd name="connsiteY71" fmla="*/ 153352 h 904875"/>
                <a:gd name="connsiteX72" fmla="*/ 151209 w 640794"/>
                <a:gd name="connsiteY72" fmla="*/ 160020 h 904875"/>
                <a:gd name="connsiteX73" fmla="*/ 135016 w 640794"/>
                <a:gd name="connsiteY73" fmla="*/ 153352 h 904875"/>
                <a:gd name="connsiteX74" fmla="*/ 81676 w 640794"/>
                <a:gd name="connsiteY74" fmla="*/ 100012 h 904875"/>
                <a:gd name="connsiteX75" fmla="*/ 81676 w 640794"/>
                <a:gd name="connsiteY75" fmla="*/ 67627 h 904875"/>
                <a:gd name="connsiteX76" fmla="*/ 97869 w 640794"/>
                <a:gd name="connsiteY76" fmla="*/ 61198 h 904875"/>
                <a:gd name="connsiteX77" fmla="*/ 245507 w 640794"/>
                <a:gd name="connsiteY77" fmla="*/ 0 h 904875"/>
                <a:gd name="connsiteX78" fmla="*/ 268367 w 640794"/>
                <a:gd name="connsiteY78" fmla="*/ 22860 h 904875"/>
                <a:gd name="connsiteX79" fmla="*/ 268367 w 640794"/>
                <a:gd name="connsiteY79" fmla="*/ 98108 h 904875"/>
                <a:gd name="connsiteX80" fmla="*/ 245507 w 640794"/>
                <a:gd name="connsiteY80" fmla="*/ 120968 h 904875"/>
                <a:gd name="connsiteX81" fmla="*/ 222647 w 640794"/>
                <a:gd name="connsiteY81" fmla="*/ 98108 h 904875"/>
                <a:gd name="connsiteX82" fmla="*/ 222647 w 640794"/>
                <a:gd name="connsiteY82" fmla="*/ 22860 h 904875"/>
                <a:gd name="connsiteX83" fmla="*/ 245507 w 640794"/>
                <a:gd name="connsiteY83" fmla="*/ 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40794" h="904875">
                  <a:moveTo>
                    <a:pt x="245507" y="201930"/>
                  </a:moveTo>
                  <a:cubicBezTo>
                    <a:pt x="229314" y="201930"/>
                    <a:pt x="215979" y="216217"/>
                    <a:pt x="215979" y="232410"/>
                  </a:cubicBezTo>
                  <a:lnTo>
                    <a:pt x="215979" y="607695"/>
                  </a:lnTo>
                  <a:cubicBezTo>
                    <a:pt x="215979" y="621982"/>
                    <a:pt x="207407" y="634365"/>
                    <a:pt x="194072" y="640079"/>
                  </a:cubicBezTo>
                  <a:cubicBezTo>
                    <a:pt x="180737" y="645795"/>
                    <a:pt x="166449" y="642937"/>
                    <a:pt x="155972" y="632460"/>
                  </a:cubicBezTo>
                  <a:lnTo>
                    <a:pt x="97869" y="574357"/>
                  </a:lnTo>
                  <a:cubicBezTo>
                    <a:pt x="92154" y="568642"/>
                    <a:pt x="83582" y="565785"/>
                    <a:pt x="75962" y="565785"/>
                  </a:cubicBezTo>
                  <a:cubicBezTo>
                    <a:pt x="70247" y="565785"/>
                    <a:pt x="63579" y="567690"/>
                    <a:pt x="58817" y="571500"/>
                  </a:cubicBezTo>
                  <a:cubicBezTo>
                    <a:pt x="51197" y="576262"/>
                    <a:pt x="46434" y="583882"/>
                    <a:pt x="45482" y="592454"/>
                  </a:cubicBezTo>
                  <a:cubicBezTo>
                    <a:pt x="44529" y="601027"/>
                    <a:pt x="46434" y="609600"/>
                    <a:pt x="52149" y="616267"/>
                  </a:cubicBezTo>
                  <a:lnTo>
                    <a:pt x="195977" y="790575"/>
                  </a:lnTo>
                  <a:cubicBezTo>
                    <a:pt x="232172" y="834390"/>
                    <a:pt x="284559" y="859155"/>
                    <a:pt x="340757" y="859155"/>
                  </a:cubicBezTo>
                  <a:lnTo>
                    <a:pt x="431244" y="859155"/>
                  </a:lnTo>
                  <a:cubicBezTo>
                    <a:pt x="474107" y="859155"/>
                    <a:pt x="515064" y="842010"/>
                    <a:pt x="545544" y="811530"/>
                  </a:cubicBezTo>
                  <a:cubicBezTo>
                    <a:pt x="576024" y="781050"/>
                    <a:pt x="593169" y="741045"/>
                    <a:pt x="593169" y="697230"/>
                  </a:cubicBezTo>
                  <a:lnTo>
                    <a:pt x="593169" y="518160"/>
                  </a:lnTo>
                  <a:cubicBezTo>
                    <a:pt x="593169" y="501967"/>
                    <a:pt x="579834" y="488632"/>
                    <a:pt x="563642" y="488632"/>
                  </a:cubicBezTo>
                  <a:cubicBezTo>
                    <a:pt x="547449" y="488632"/>
                    <a:pt x="534114" y="501967"/>
                    <a:pt x="534114" y="518160"/>
                  </a:cubicBezTo>
                  <a:cubicBezTo>
                    <a:pt x="534114" y="519112"/>
                    <a:pt x="534114" y="520065"/>
                    <a:pt x="534114" y="521017"/>
                  </a:cubicBezTo>
                  <a:lnTo>
                    <a:pt x="534114" y="553402"/>
                  </a:lnTo>
                  <a:cubicBezTo>
                    <a:pt x="534114" y="565785"/>
                    <a:pt x="523637" y="576262"/>
                    <a:pt x="511254" y="576262"/>
                  </a:cubicBezTo>
                  <a:cubicBezTo>
                    <a:pt x="498872" y="576262"/>
                    <a:pt x="488394" y="565785"/>
                    <a:pt x="488394" y="553402"/>
                  </a:cubicBezTo>
                  <a:lnTo>
                    <a:pt x="488394" y="486727"/>
                  </a:lnTo>
                  <a:cubicBezTo>
                    <a:pt x="488394" y="469582"/>
                    <a:pt x="474107" y="456247"/>
                    <a:pt x="457914" y="456247"/>
                  </a:cubicBezTo>
                  <a:cubicBezTo>
                    <a:pt x="440769" y="456247"/>
                    <a:pt x="427434" y="470535"/>
                    <a:pt x="427434" y="486727"/>
                  </a:cubicBezTo>
                  <a:lnTo>
                    <a:pt x="427434" y="521970"/>
                  </a:lnTo>
                  <a:cubicBezTo>
                    <a:pt x="427434" y="534352"/>
                    <a:pt x="416957" y="544830"/>
                    <a:pt x="404574" y="544830"/>
                  </a:cubicBezTo>
                  <a:cubicBezTo>
                    <a:pt x="392192" y="544830"/>
                    <a:pt x="381714" y="534352"/>
                    <a:pt x="381714" y="521970"/>
                  </a:cubicBezTo>
                  <a:lnTo>
                    <a:pt x="381714" y="455295"/>
                  </a:lnTo>
                  <a:cubicBezTo>
                    <a:pt x="381714" y="438150"/>
                    <a:pt x="367427" y="424815"/>
                    <a:pt x="351234" y="424815"/>
                  </a:cubicBezTo>
                  <a:cubicBezTo>
                    <a:pt x="334089" y="424815"/>
                    <a:pt x="320754" y="439102"/>
                    <a:pt x="320754" y="455295"/>
                  </a:cubicBezTo>
                  <a:lnTo>
                    <a:pt x="320754" y="490537"/>
                  </a:lnTo>
                  <a:cubicBezTo>
                    <a:pt x="320754" y="502920"/>
                    <a:pt x="310277" y="513397"/>
                    <a:pt x="297894" y="513397"/>
                  </a:cubicBezTo>
                  <a:cubicBezTo>
                    <a:pt x="285512" y="513397"/>
                    <a:pt x="275034" y="502920"/>
                    <a:pt x="275034" y="490537"/>
                  </a:cubicBezTo>
                  <a:lnTo>
                    <a:pt x="275034" y="231457"/>
                  </a:lnTo>
                  <a:cubicBezTo>
                    <a:pt x="275034" y="223837"/>
                    <a:pt x="272177" y="216217"/>
                    <a:pt x="266462" y="210502"/>
                  </a:cubicBezTo>
                  <a:cubicBezTo>
                    <a:pt x="260747" y="204787"/>
                    <a:pt x="253127" y="201930"/>
                    <a:pt x="245507" y="201930"/>
                  </a:cubicBezTo>
                  <a:close/>
                  <a:moveTo>
                    <a:pt x="246459" y="157162"/>
                  </a:moveTo>
                  <a:cubicBezTo>
                    <a:pt x="266462" y="157162"/>
                    <a:pt x="285512" y="164782"/>
                    <a:pt x="299799" y="179069"/>
                  </a:cubicBezTo>
                  <a:cubicBezTo>
                    <a:pt x="314087" y="193357"/>
                    <a:pt x="321707" y="212407"/>
                    <a:pt x="321707" y="232410"/>
                  </a:cubicBezTo>
                  <a:lnTo>
                    <a:pt x="321707" y="386714"/>
                  </a:lnTo>
                  <a:cubicBezTo>
                    <a:pt x="331232" y="381952"/>
                    <a:pt x="341709" y="380047"/>
                    <a:pt x="352187" y="380047"/>
                  </a:cubicBezTo>
                  <a:cubicBezTo>
                    <a:pt x="381714" y="380047"/>
                    <a:pt x="407432" y="397192"/>
                    <a:pt x="419814" y="421957"/>
                  </a:cubicBezTo>
                  <a:cubicBezTo>
                    <a:pt x="431244" y="415289"/>
                    <a:pt x="443627" y="411480"/>
                    <a:pt x="457914" y="411480"/>
                  </a:cubicBezTo>
                  <a:cubicBezTo>
                    <a:pt x="487442" y="411480"/>
                    <a:pt x="513159" y="428625"/>
                    <a:pt x="525542" y="453390"/>
                  </a:cubicBezTo>
                  <a:cubicBezTo>
                    <a:pt x="536972" y="446722"/>
                    <a:pt x="549354" y="442912"/>
                    <a:pt x="563642" y="442912"/>
                  </a:cubicBezTo>
                  <a:cubicBezTo>
                    <a:pt x="604599" y="442912"/>
                    <a:pt x="638889" y="476250"/>
                    <a:pt x="638889" y="518160"/>
                  </a:cubicBezTo>
                  <a:lnTo>
                    <a:pt x="640794" y="697230"/>
                  </a:lnTo>
                  <a:cubicBezTo>
                    <a:pt x="640794" y="752475"/>
                    <a:pt x="618887" y="804862"/>
                    <a:pt x="579834" y="843915"/>
                  </a:cubicBezTo>
                  <a:cubicBezTo>
                    <a:pt x="540782" y="882967"/>
                    <a:pt x="488394" y="904875"/>
                    <a:pt x="433149" y="904875"/>
                  </a:cubicBezTo>
                  <a:lnTo>
                    <a:pt x="342662" y="904875"/>
                  </a:lnTo>
                  <a:cubicBezTo>
                    <a:pt x="273129" y="904875"/>
                    <a:pt x="207407" y="874395"/>
                    <a:pt x="162639" y="820102"/>
                  </a:cubicBezTo>
                  <a:lnTo>
                    <a:pt x="17859" y="645795"/>
                  </a:lnTo>
                  <a:cubicBezTo>
                    <a:pt x="3572" y="628650"/>
                    <a:pt x="-2143" y="606742"/>
                    <a:pt x="714" y="585787"/>
                  </a:cubicBezTo>
                  <a:cubicBezTo>
                    <a:pt x="4524" y="564832"/>
                    <a:pt x="15954" y="545782"/>
                    <a:pt x="34052" y="533400"/>
                  </a:cubicBezTo>
                  <a:cubicBezTo>
                    <a:pt x="64532" y="513397"/>
                    <a:pt x="105489" y="517207"/>
                    <a:pt x="131207" y="542925"/>
                  </a:cubicBezTo>
                  <a:lnTo>
                    <a:pt x="171212" y="582930"/>
                  </a:lnTo>
                  <a:lnTo>
                    <a:pt x="171212" y="233362"/>
                  </a:lnTo>
                  <a:cubicBezTo>
                    <a:pt x="171212" y="191452"/>
                    <a:pt x="204549" y="157162"/>
                    <a:pt x="246459" y="157162"/>
                  </a:cubicBezTo>
                  <a:close/>
                  <a:moveTo>
                    <a:pt x="393144" y="61198"/>
                  </a:moveTo>
                  <a:cubicBezTo>
                    <a:pt x="399097" y="61198"/>
                    <a:pt x="405050" y="63341"/>
                    <a:pt x="409336" y="67627"/>
                  </a:cubicBezTo>
                  <a:cubicBezTo>
                    <a:pt x="417909" y="76200"/>
                    <a:pt x="417909" y="91440"/>
                    <a:pt x="409336" y="100012"/>
                  </a:cubicBezTo>
                  <a:lnTo>
                    <a:pt x="355996" y="153352"/>
                  </a:lnTo>
                  <a:cubicBezTo>
                    <a:pt x="351234" y="158115"/>
                    <a:pt x="345519" y="160020"/>
                    <a:pt x="339804" y="160020"/>
                  </a:cubicBezTo>
                  <a:cubicBezTo>
                    <a:pt x="334089" y="160020"/>
                    <a:pt x="328374" y="158115"/>
                    <a:pt x="323611" y="153352"/>
                  </a:cubicBezTo>
                  <a:cubicBezTo>
                    <a:pt x="315039" y="144780"/>
                    <a:pt x="315039" y="129540"/>
                    <a:pt x="323611" y="120967"/>
                  </a:cubicBezTo>
                  <a:lnTo>
                    <a:pt x="376951" y="67627"/>
                  </a:lnTo>
                  <a:cubicBezTo>
                    <a:pt x="381238" y="63341"/>
                    <a:pt x="387191" y="61198"/>
                    <a:pt x="393144" y="61198"/>
                  </a:cubicBezTo>
                  <a:close/>
                  <a:moveTo>
                    <a:pt x="97869" y="61198"/>
                  </a:moveTo>
                  <a:cubicBezTo>
                    <a:pt x="103822" y="61198"/>
                    <a:pt x="109775" y="63341"/>
                    <a:pt x="114061" y="67627"/>
                  </a:cubicBezTo>
                  <a:lnTo>
                    <a:pt x="167401" y="120967"/>
                  </a:lnTo>
                  <a:cubicBezTo>
                    <a:pt x="175974" y="129540"/>
                    <a:pt x="175974" y="144780"/>
                    <a:pt x="167401" y="153352"/>
                  </a:cubicBezTo>
                  <a:cubicBezTo>
                    <a:pt x="162639" y="158115"/>
                    <a:pt x="156924" y="160020"/>
                    <a:pt x="151209" y="160020"/>
                  </a:cubicBezTo>
                  <a:cubicBezTo>
                    <a:pt x="145494" y="160020"/>
                    <a:pt x="139779" y="158115"/>
                    <a:pt x="135016" y="153352"/>
                  </a:cubicBezTo>
                  <a:lnTo>
                    <a:pt x="81676" y="100012"/>
                  </a:lnTo>
                  <a:cubicBezTo>
                    <a:pt x="73104" y="91440"/>
                    <a:pt x="73104" y="76200"/>
                    <a:pt x="81676" y="67627"/>
                  </a:cubicBezTo>
                  <a:cubicBezTo>
                    <a:pt x="85963" y="63341"/>
                    <a:pt x="91916" y="61198"/>
                    <a:pt x="97869" y="61198"/>
                  </a:cubicBezTo>
                  <a:close/>
                  <a:moveTo>
                    <a:pt x="245507" y="0"/>
                  </a:moveTo>
                  <a:cubicBezTo>
                    <a:pt x="257889" y="0"/>
                    <a:pt x="268367" y="10477"/>
                    <a:pt x="268367" y="22860"/>
                  </a:cubicBezTo>
                  <a:lnTo>
                    <a:pt x="268367" y="98108"/>
                  </a:lnTo>
                  <a:cubicBezTo>
                    <a:pt x="268367" y="110490"/>
                    <a:pt x="257889" y="120968"/>
                    <a:pt x="245507" y="120968"/>
                  </a:cubicBezTo>
                  <a:cubicBezTo>
                    <a:pt x="233124" y="120968"/>
                    <a:pt x="222647" y="111443"/>
                    <a:pt x="222647" y="98108"/>
                  </a:cubicBezTo>
                  <a:lnTo>
                    <a:pt x="222647" y="22860"/>
                  </a:lnTo>
                  <a:cubicBezTo>
                    <a:pt x="222647" y="10477"/>
                    <a:pt x="233124" y="0"/>
                    <a:pt x="245507" y="0"/>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dirty="0">
                <a:ln>
                  <a:noFill/>
                </a:ln>
                <a:solidFill>
                  <a:prstClr val="black"/>
                </a:solidFill>
                <a:effectLst/>
                <a:uLnTx/>
                <a:uFillTx/>
                <a:latin typeface="Calibri" panose="020F0502020204030204"/>
                <a:ea typeface="+mn-ea"/>
                <a:cs typeface="+mn-cs"/>
              </a:endParaRPr>
            </a:p>
          </p:txBody>
        </p:sp>
      </p:grpSp>
      <p:sp>
        <p:nvSpPr>
          <p:cNvPr id="2" name="Textfeld 1">
            <a:extLst>
              <a:ext uri="{FF2B5EF4-FFF2-40B4-BE49-F238E27FC236}">
                <a16:creationId xmlns:a16="http://schemas.microsoft.com/office/drawing/2014/main" id="{8913B45B-36C3-4C5A-B172-3E7EB865FAA2}"/>
              </a:ext>
            </a:extLst>
          </p:cNvPr>
          <p:cNvSpPr txBox="1"/>
          <p:nvPr/>
        </p:nvSpPr>
        <p:spPr>
          <a:xfrm>
            <a:off x="949234" y="1996366"/>
            <a:ext cx="4750724" cy="461665"/>
          </a:xfrm>
          <a:prstGeom prst="rect">
            <a:avLst/>
          </a:prstGeom>
          <a:noFill/>
        </p:spPr>
        <p:txBody>
          <a:bodyPr wrap="none" rtlCol="0">
            <a:spAutoFit/>
          </a:bodyPr>
          <a:lstStyle/>
          <a:p>
            <a:r>
              <a:rPr lang="de-DE" sz="2400" dirty="0">
                <a:solidFill>
                  <a:srgbClr val="FF0000"/>
                </a:solidFill>
              </a:rPr>
              <a:t>Anregungen - zum </a:t>
            </a:r>
            <a:r>
              <a:rPr lang="de-DE" sz="2400" dirty="0" err="1">
                <a:solidFill>
                  <a:srgbClr val="FF0000"/>
                </a:solidFill>
              </a:rPr>
              <a:t>Distance</a:t>
            </a:r>
            <a:r>
              <a:rPr lang="de-DE" sz="2400" dirty="0">
                <a:solidFill>
                  <a:srgbClr val="FF0000"/>
                </a:solidFill>
              </a:rPr>
              <a:t> Learning</a:t>
            </a:r>
          </a:p>
        </p:txBody>
      </p:sp>
      <p:sp>
        <p:nvSpPr>
          <p:cNvPr id="17" name="Textfeld 16">
            <a:extLst>
              <a:ext uri="{FF2B5EF4-FFF2-40B4-BE49-F238E27FC236}">
                <a16:creationId xmlns:a16="http://schemas.microsoft.com/office/drawing/2014/main" id="{0FA217D1-6601-4485-AFF1-771B3816A1C2}"/>
              </a:ext>
            </a:extLst>
          </p:cNvPr>
          <p:cNvSpPr txBox="1"/>
          <p:nvPr/>
        </p:nvSpPr>
        <p:spPr>
          <a:xfrm>
            <a:off x="165057" y="3700169"/>
            <a:ext cx="6096000" cy="375552"/>
          </a:xfrm>
          <a:prstGeom prst="rect">
            <a:avLst/>
          </a:prstGeom>
          <a:noFill/>
        </p:spPr>
        <p:txBody>
          <a:bodyPr wrap="square">
            <a:spAutoFit/>
          </a:bodyPr>
          <a:lstStyle/>
          <a:p>
            <a:pPr>
              <a:lnSpc>
                <a:spcPct val="107000"/>
              </a:lnSpc>
              <a:spcAft>
                <a:spcPts val="800"/>
              </a:spcAft>
            </a:pPr>
            <a:r>
              <a:rPr lang="de-AT"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https://padlet.com/g_klaert/viko</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fik 6">
            <a:extLst>
              <a:ext uri="{FF2B5EF4-FFF2-40B4-BE49-F238E27FC236}">
                <a16:creationId xmlns:a16="http://schemas.microsoft.com/office/drawing/2014/main" id="{BB98C660-18A6-407B-8EAD-515FFAEA5573}"/>
              </a:ext>
            </a:extLst>
          </p:cNvPr>
          <p:cNvPicPr>
            <a:picLocks noChangeAspect="1"/>
          </p:cNvPicPr>
          <p:nvPr/>
        </p:nvPicPr>
        <p:blipFill>
          <a:blip r:embed="rId4"/>
          <a:stretch>
            <a:fillRect/>
          </a:stretch>
        </p:blipFill>
        <p:spPr>
          <a:xfrm>
            <a:off x="271327" y="2823869"/>
            <a:ext cx="4646902" cy="719722"/>
          </a:xfrm>
          <a:prstGeom prst="rect">
            <a:avLst/>
          </a:prstGeom>
        </p:spPr>
      </p:pic>
      <p:grpSp>
        <p:nvGrpSpPr>
          <p:cNvPr id="23" name="Gruppieren 22" descr="Fingerzeiger-Symbol">
            <a:extLst>
              <a:ext uri="{FF2B5EF4-FFF2-40B4-BE49-F238E27FC236}">
                <a16:creationId xmlns:a16="http://schemas.microsoft.com/office/drawing/2014/main" id="{88D16D6E-9535-493E-BEB7-92B343E80ED1}"/>
              </a:ext>
            </a:extLst>
          </p:cNvPr>
          <p:cNvGrpSpPr/>
          <p:nvPr/>
        </p:nvGrpSpPr>
        <p:grpSpPr>
          <a:xfrm>
            <a:off x="6723702" y="1843459"/>
            <a:ext cx="673143" cy="673143"/>
            <a:chOff x="3233202" y="2517078"/>
            <a:chExt cx="852805" cy="852805"/>
          </a:xfrm>
        </p:grpSpPr>
        <p:sp>
          <p:nvSpPr>
            <p:cNvPr id="25" name="Ellipse 24">
              <a:extLst>
                <a:ext uri="{FF2B5EF4-FFF2-40B4-BE49-F238E27FC236}">
                  <a16:creationId xmlns:a16="http://schemas.microsoft.com/office/drawing/2014/main" id="{3BC034B8-E96D-45BA-A734-B28AA3F63855}"/>
                </a:ext>
              </a:extLst>
            </p:cNvPr>
            <p:cNvSpPr/>
            <p:nvPr/>
          </p:nvSpPr>
          <p:spPr>
            <a:xfrm>
              <a:off x="3233202" y="2517078"/>
              <a:ext cx="852805" cy="8528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26" name="Freihandform: Form 25" descr="Fingertippen-Symbol">
              <a:extLst>
                <a:ext uri="{FF2B5EF4-FFF2-40B4-BE49-F238E27FC236}">
                  <a16:creationId xmlns:a16="http://schemas.microsoft.com/office/drawing/2014/main" id="{C43A7A53-E9D8-42B2-B6D4-60DA2E730EBF}"/>
                </a:ext>
              </a:extLst>
            </p:cNvPr>
            <p:cNvSpPr>
              <a:spLocks noChangeAspect="1"/>
            </p:cNvSpPr>
            <p:nvPr/>
          </p:nvSpPr>
          <p:spPr>
            <a:xfrm>
              <a:off x="3517047" y="2741868"/>
              <a:ext cx="285115" cy="403225"/>
            </a:xfrm>
            <a:custGeom>
              <a:avLst/>
              <a:gdLst>
                <a:gd name="connsiteX0" fmla="*/ 245507 w 640794"/>
                <a:gd name="connsiteY0" fmla="*/ 201930 h 904875"/>
                <a:gd name="connsiteX1" fmla="*/ 215979 w 640794"/>
                <a:gd name="connsiteY1" fmla="*/ 232410 h 904875"/>
                <a:gd name="connsiteX2" fmla="*/ 215979 w 640794"/>
                <a:gd name="connsiteY2" fmla="*/ 607695 h 904875"/>
                <a:gd name="connsiteX3" fmla="*/ 194072 w 640794"/>
                <a:gd name="connsiteY3" fmla="*/ 640079 h 904875"/>
                <a:gd name="connsiteX4" fmla="*/ 155972 w 640794"/>
                <a:gd name="connsiteY4" fmla="*/ 632460 h 904875"/>
                <a:gd name="connsiteX5" fmla="*/ 97869 w 640794"/>
                <a:gd name="connsiteY5" fmla="*/ 574357 h 904875"/>
                <a:gd name="connsiteX6" fmla="*/ 75962 w 640794"/>
                <a:gd name="connsiteY6" fmla="*/ 565785 h 904875"/>
                <a:gd name="connsiteX7" fmla="*/ 58817 w 640794"/>
                <a:gd name="connsiteY7" fmla="*/ 571500 h 904875"/>
                <a:gd name="connsiteX8" fmla="*/ 45482 w 640794"/>
                <a:gd name="connsiteY8" fmla="*/ 592454 h 904875"/>
                <a:gd name="connsiteX9" fmla="*/ 52149 w 640794"/>
                <a:gd name="connsiteY9" fmla="*/ 616267 h 904875"/>
                <a:gd name="connsiteX10" fmla="*/ 195977 w 640794"/>
                <a:gd name="connsiteY10" fmla="*/ 790575 h 904875"/>
                <a:gd name="connsiteX11" fmla="*/ 340757 w 640794"/>
                <a:gd name="connsiteY11" fmla="*/ 859155 h 904875"/>
                <a:gd name="connsiteX12" fmla="*/ 431244 w 640794"/>
                <a:gd name="connsiteY12" fmla="*/ 859155 h 904875"/>
                <a:gd name="connsiteX13" fmla="*/ 545544 w 640794"/>
                <a:gd name="connsiteY13" fmla="*/ 811530 h 904875"/>
                <a:gd name="connsiteX14" fmla="*/ 593169 w 640794"/>
                <a:gd name="connsiteY14" fmla="*/ 697230 h 904875"/>
                <a:gd name="connsiteX15" fmla="*/ 593169 w 640794"/>
                <a:gd name="connsiteY15" fmla="*/ 518160 h 904875"/>
                <a:gd name="connsiteX16" fmla="*/ 563642 w 640794"/>
                <a:gd name="connsiteY16" fmla="*/ 488632 h 904875"/>
                <a:gd name="connsiteX17" fmla="*/ 534114 w 640794"/>
                <a:gd name="connsiteY17" fmla="*/ 518160 h 904875"/>
                <a:gd name="connsiteX18" fmla="*/ 534114 w 640794"/>
                <a:gd name="connsiteY18" fmla="*/ 521017 h 904875"/>
                <a:gd name="connsiteX19" fmla="*/ 534114 w 640794"/>
                <a:gd name="connsiteY19" fmla="*/ 553402 h 904875"/>
                <a:gd name="connsiteX20" fmla="*/ 511254 w 640794"/>
                <a:gd name="connsiteY20" fmla="*/ 576262 h 904875"/>
                <a:gd name="connsiteX21" fmla="*/ 488394 w 640794"/>
                <a:gd name="connsiteY21" fmla="*/ 553402 h 904875"/>
                <a:gd name="connsiteX22" fmla="*/ 488394 w 640794"/>
                <a:gd name="connsiteY22" fmla="*/ 486727 h 904875"/>
                <a:gd name="connsiteX23" fmla="*/ 457914 w 640794"/>
                <a:gd name="connsiteY23" fmla="*/ 456247 h 904875"/>
                <a:gd name="connsiteX24" fmla="*/ 427434 w 640794"/>
                <a:gd name="connsiteY24" fmla="*/ 486727 h 904875"/>
                <a:gd name="connsiteX25" fmla="*/ 427434 w 640794"/>
                <a:gd name="connsiteY25" fmla="*/ 521970 h 904875"/>
                <a:gd name="connsiteX26" fmla="*/ 404574 w 640794"/>
                <a:gd name="connsiteY26" fmla="*/ 544830 h 904875"/>
                <a:gd name="connsiteX27" fmla="*/ 381714 w 640794"/>
                <a:gd name="connsiteY27" fmla="*/ 521970 h 904875"/>
                <a:gd name="connsiteX28" fmla="*/ 381714 w 640794"/>
                <a:gd name="connsiteY28" fmla="*/ 455295 h 904875"/>
                <a:gd name="connsiteX29" fmla="*/ 351234 w 640794"/>
                <a:gd name="connsiteY29" fmla="*/ 424815 h 904875"/>
                <a:gd name="connsiteX30" fmla="*/ 320754 w 640794"/>
                <a:gd name="connsiteY30" fmla="*/ 455295 h 904875"/>
                <a:gd name="connsiteX31" fmla="*/ 320754 w 640794"/>
                <a:gd name="connsiteY31" fmla="*/ 490537 h 904875"/>
                <a:gd name="connsiteX32" fmla="*/ 297894 w 640794"/>
                <a:gd name="connsiteY32" fmla="*/ 513397 h 904875"/>
                <a:gd name="connsiteX33" fmla="*/ 275034 w 640794"/>
                <a:gd name="connsiteY33" fmla="*/ 490537 h 904875"/>
                <a:gd name="connsiteX34" fmla="*/ 275034 w 640794"/>
                <a:gd name="connsiteY34" fmla="*/ 231457 h 904875"/>
                <a:gd name="connsiteX35" fmla="*/ 266462 w 640794"/>
                <a:gd name="connsiteY35" fmla="*/ 210502 h 904875"/>
                <a:gd name="connsiteX36" fmla="*/ 245507 w 640794"/>
                <a:gd name="connsiteY36" fmla="*/ 201930 h 904875"/>
                <a:gd name="connsiteX37" fmla="*/ 246459 w 640794"/>
                <a:gd name="connsiteY37" fmla="*/ 157162 h 904875"/>
                <a:gd name="connsiteX38" fmla="*/ 299799 w 640794"/>
                <a:gd name="connsiteY38" fmla="*/ 179069 h 904875"/>
                <a:gd name="connsiteX39" fmla="*/ 321707 w 640794"/>
                <a:gd name="connsiteY39" fmla="*/ 232410 h 904875"/>
                <a:gd name="connsiteX40" fmla="*/ 321707 w 640794"/>
                <a:gd name="connsiteY40" fmla="*/ 386714 h 904875"/>
                <a:gd name="connsiteX41" fmla="*/ 352187 w 640794"/>
                <a:gd name="connsiteY41" fmla="*/ 380047 h 904875"/>
                <a:gd name="connsiteX42" fmla="*/ 419814 w 640794"/>
                <a:gd name="connsiteY42" fmla="*/ 421957 h 904875"/>
                <a:gd name="connsiteX43" fmla="*/ 457914 w 640794"/>
                <a:gd name="connsiteY43" fmla="*/ 411480 h 904875"/>
                <a:gd name="connsiteX44" fmla="*/ 525542 w 640794"/>
                <a:gd name="connsiteY44" fmla="*/ 453390 h 904875"/>
                <a:gd name="connsiteX45" fmla="*/ 563642 w 640794"/>
                <a:gd name="connsiteY45" fmla="*/ 442912 h 904875"/>
                <a:gd name="connsiteX46" fmla="*/ 638889 w 640794"/>
                <a:gd name="connsiteY46" fmla="*/ 518160 h 904875"/>
                <a:gd name="connsiteX47" fmla="*/ 640794 w 640794"/>
                <a:gd name="connsiteY47" fmla="*/ 697230 h 904875"/>
                <a:gd name="connsiteX48" fmla="*/ 579834 w 640794"/>
                <a:gd name="connsiteY48" fmla="*/ 843915 h 904875"/>
                <a:gd name="connsiteX49" fmla="*/ 433149 w 640794"/>
                <a:gd name="connsiteY49" fmla="*/ 904875 h 904875"/>
                <a:gd name="connsiteX50" fmla="*/ 342662 w 640794"/>
                <a:gd name="connsiteY50" fmla="*/ 904875 h 904875"/>
                <a:gd name="connsiteX51" fmla="*/ 162639 w 640794"/>
                <a:gd name="connsiteY51" fmla="*/ 820102 h 904875"/>
                <a:gd name="connsiteX52" fmla="*/ 17859 w 640794"/>
                <a:gd name="connsiteY52" fmla="*/ 645795 h 904875"/>
                <a:gd name="connsiteX53" fmla="*/ 714 w 640794"/>
                <a:gd name="connsiteY53" fmla="*/ 585787 h 904875"/>
                <a:gd name="connsiteX54" fmla="*/ 34052 w 640794"/>
                <a:gd name="connsiteY54" fmla="*/ 533400 h 904875"/>
                <a:gd name="connsiteX55" fmla="*/ 131207 w 640794"/>
                <a:gd name="connsiteY55" fmla="*/ 542925 h 904875"/>
                <a:gd name="connsiteX56" fmla="*/ 171212 w 640794"/>
                <a:gd name="connsiteY56" fmla="*/ 582930 h 904875"/>
                <a:gd name="connsiteX57" fmla="*/ 171212 w 640794"/>
                <a:gd name="connsiteY57" fmla="*/ 233362 h 904875"/>
                <a:gd name="connsiteX58" fmla="*/ 246459 w 640794"/>
                <a:gd name="connsiteY58" fmla="*/ 157162 h 904875"/>
                <a:gd name="connsiteX59" fmla="*/ 393144 w 640794"/>
                <a:gd name="connsiteY59" fmla="*/ 61198 h 904875"/>
                <a:gd name="connsiteX60" fmla="*/ 409336 w 640794"/>
                <a:gd name="connsiteY60" fmla="*/ 67627 h 904875"/>
                <a:gd name="connsiteX61" fmla="*/ 409336 w 640794"/>
                <a:gd name="connsiteY61" fmla="*/ 100012 h 904875"/>
                <a:gd name="connsiteX62" fmla="*/ 355996 w 640794"/>
                <a:gd name="connsiteY62" fmla="*/ 153352 h 904875"/>
                <a:gd name="connsiteX63" fmla="*/ 339804 w 640794"/>
                <a:gd name="connsiteY63" fmla="*/ 160020 h 904875"/>
                <a:gd name="connsiteX64" fmla="*/ 323611 w 640794"/>
                <a:gd name="connsiteY64" fmla="*/ 153352 h 904875"/>
                <a:gd name="connsiteX65" fmla="*/ 323611 w 640794"/>
                <a:gd name="connsiteY65" fmla="*/ 120967 h 904875"/>
                <a:gd name="connsiteX66" fmla="*/ 376951 w 640794"/>
                <a:gd name="connsiteY66" fmla="*/ 67627 h 904875"/>
                <a:gd name="connsiteX67" fmla="*/ 393144 w 640794"/>
                <a:gd name="connsiteY67" fmla="*/ 61198 h 904875"/>
                <a:gd name="connsiteX68" fmla="*/ 97869 w 640794"/>
                <a:gd name="connsiteY68" fmla="*/ 61198 h 904875"/>
                <a:gd name="connsiteX69" fmla="*/ 114061 w 640794"/>
                <a:gd name="connsiteY69" fmla="*/ 67627 h 904875"/>
                <a:gd name="connsiteX70" fmla="*/ 167401 w 640794"/>
                <a:gd name="connsiteY70" fmla="*/ 120967 h 904875"/>
                <a:gd name="connsiteX71" fmla="*/ 167401 w 640794"/>
                <a:gd name="connsiteY71" fmla="*/ 153352 h 904875"/>
                <a:gd name="connsiteX72" fmla="*/ 151209 w 640794"/>
                <a:gd name="connsiteY72" fmla="*/ 160020 h 904875"/>
                <a:gd name="connsiteX73" fmla="*/ 135016 w 640794"/>
                <a:gd name="connsiteY73" fmla="*/ 153352 h 904875"/>
                <a:gd name="connsiteX74" fmla="*/ 81676 w 640794"/>
                <a:gd name="connsiteY74" fmla="*/ 100012 h 904875"/>
                <a:gd name="connsiteX75" fmla="*/ 81676 w 640794"/>
                <a:gd name="connsiteY75" fmla="*/ 67627 h 904875"/>
                <a:gd name="connsiteX76" fmla="*/ 97869 w 640794"/>
                <a:gd name="connsiteY76" fmla="*/ 61198 h 904875"/>
                <a:gd name="connsiteX77" fmla="*/ 245507 w 640794"/>
                <a:gd name="connsiteY77" fmla="*/ 0 h 904875"/>
                <a:gd name="connsiteX78" fmla="*/ 268367 w 640794"/>
                <a:gd name="connsiteY78" fmla="*/ 22860 h 904875"/>
                <a:gd name="connsiteX79" fmla="*/ 268367 w 640794"/>
                <a:gd name="connsiteY79" fmla="*/ 98108 h 904875"/>
                <a:gd name="connsiteX80" fmla="*/ 245507 w 640794"/>
                <a:gd name="connsiteY80" fmla="*/ 120968 h 904875"/>
                <a:gd name="connsiteX81" fmla="*/ 222647 w 640794"/>
                <a:gd name="connsiteY81" fmla="*/ 98108 h 904875"/>
                <a:gd name="connsiteX82" fmla="*/ 222647 w 640794"/>
                <a:gd name="connsiteY82" fmla="*/ 22860 h 904875"/>
                <a:gd name="connsiteX83" fmla="*/ 245507 w 640794"/>
                <a:gd name="connsiteY83" fmla="*/ 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40794" h="904875">
                  <a:moveTo>
                    <a:pt x="245507" y="201930"/>
                  </a:moveTo>
                  <a:cubicBezTo>
                    <a:pt x="229314" y="201930"/>
                    <a:pt x="215979" y="216217"/>
                    <a:pt x="215979" y="232410"/>
                  </a:cubicBezTo>
                  <a:lnTo>
                    <a:pt x="215979" y="607695"/>
                  </a:lnTo>
                  <a:cubicBezTo>
                    <a:pt x="215979" y="621982"/>
                    <a:pt x="207407" y="634365"/>
                    <a:pt x="194072" y="640079"/>
                  </a:cubicBezTo>
                  <a:cubicBezTo>
                    <a:pt x="180737" y="645795"/>
                    <a:pt x="166449" y="642937"/>
                    <a:pt x="155972" y="632460"/>
                  </a:cubicBezTo>
                  <a:lnTo>
                    <a:pt x="97869" y="574357"/>
                  </a:lnTo>
                  <a:cubicBezTo>
                    <a:pt x="92154" y="568642"/>
                    <a:pt x="83582" y="565785"/>
                    <a:pt x="75962" y="565785"/>
                  </a:cubicBezTo>
                  <a:cubicBezTo>
                    <a:pt x="70247" y="565785"/>
                    <a:pt x="63579" y="567690"/>
                    <a:pt x="58817" y="571500"/>
                  </a:cubicBezTo>
                  <a:cubicBezTo>
                    <a:pt x="51197" y="576262"/>
                    <a:pt x="46434" y="583882"/>
                    <a:pt x="45482" y="592454"/>
                  </a:cubicBezTo>
                  <a:cubicBezTo>
                    <a:pt x="44529" y="601027"/>
                    <a:pt x="46434" y="609600"/>
                    <a:pt x="52149" y="616267"/>
                  </a:cubicBezTo>
                  <a:lnTo>
                    <a:pt x="195977" y="790575"/>
                  </a:lnTo>
                  <a:cubicBezTo>
                    <a:pt x="232172" y="834390"/>
                    <a:pt x="284559" y="859155"/>
                    <a:pt x="340757" y="859155"/>
                  </a:cubicBezTo>
                  <a:lnTo>
                    <a:pt x="431244" y="859155"/>
                  </a:lnTo>
                  <a:cubicBezTo>
                    <a:pt x="474107" y="859155"/>
                    <a:pt x="515064" y="842010"/>
                    <a:pt x="545544" y="811530"/>
                  </a:cubicBezTo>
                  <a:cubicBezTo>
                    <a:pt x="576024" y="781050"/>
                    <a:pt x="593169" y="741045"/>
                    <a:pt x="593169" y="697230"/>
                  </a:cubicBezTo>
                  <a:lnTo>
                    <a:pt x="593169" y="518160"/>
                  </a:lnTo>
                  <a:cubicBezTo>
                    <a:pt x="593169" y="501967"/>
                    <a:pt x="579834" y="488632"/>
                    <a:pt x="563642" y="488632"/>
                  </a:cubicBezTo>
                  <a:cubicBezTo>
                    <a:pt x="547449" y="488632"/>
                    <a:pt x="534114" y="501967"/>
                    <a:pt x="534114" y="518160"/>
                  </a:cubicBezTo>
                  <a:cubicBezTo>
                    <a:pt x="534114" y="519112"/>
                    <a:pt x="534114" y="520065"/>
                    <a:pt x="534114" y="521017"/>
                  </a:cubicBezTo>
                  <a:lnTo>
                    <a:pt x="534114" y="553402"/>
                  </a:lnTo>
                  <a:cubicBezTo>
                    <a:pt x="534114" y="565785"/>
                    <a:pt x="523637" y="576262"/>
                    <a:pt x="511254" y="576262"/>
                  </a:cubicBezTo>
                  <a:cubicBezTo>
                    <a:pt x="498872" y="576262"/>
                    <a:pt x="488394" y="565785"/>
                    <a:pt x="488394" y="553402"/>
                  </a:cubicBezTo>
                  <a:lnTo>
                    <a:pt x="488394" y="486727"/>
                  </a:lnTo>
                  <a:cubicBezTo>
                    <a:pt x="488394" y="469582"/>
                    <a:pt x="474107" y="456247"/>
                    <a:pt x="457914" y="456247"/>
                  </a:cubicBezTo>
                  <a:cubicBezTo>
                    <a:pt x="440769" y="456247"/>
                    <a:pt x="427434" y="470535"/>
                    <a:pt x="427434" y="486727"/>
                  </a:cubicBezTo>
                  <a:lnTo>
                    <a:pt x="427434" y="521970"/>
                  </a:lnTo>
                  <a:cubicBezTo>
                    <a:pt x="427434" y="534352"/>
                    <a:pt x="416957" y="544830"/>
                    <a:pt x="404574" y="544830"/>
                  </a:cubicBezTo>
                  <a:cubicBezTo>
                    <a:pt x="392192" y="544830"/>
                    <a:pt x="381714" y="534352"/>
                    <a:pt x="381714" y="521970"/>
                  </a:cubicBezTo>
                  <a:lnTo>
                    <a:pt x="381714" y="455295"/>
                  </a:lnTo>
                  <a:cubicBezTo>
                    <a:pt x="381714" y="438150"/>
                    <a:pt x="367427" y="424815"/>
                    <a:pt x="351234" y="424815"/>
                  </a:cubicBezTo>
                  <a:cubicBezTo>
                    <a:pt x="334089" y="424815"/>
                    <a:pt x="320754" y="439102"/>
                    <a:pt x="320754" y="455295"/>
                  </a:cubicBezTo>
                  <a:lnTo>
                    <a:pt x="320754" y="490537"/>
                  </a:lnTo>
                  <a:cubicBezTo>
                    <a:pt x="320754" y="502920"/>
                    <a:pt x="310277" y="513397"/>
                    <a:pt x="297894" y="513397"/>
                  </a:cubicBezTo>
                  <a:cubicBezTo>
                    <a:pt x="285512" y="513397"/>
                    <a:pt x="275034" y="502920"/>
                    <a:pt x="275034" y="490537"/>
                  </a:cubicBezTo>
                  <a:lnTo>
                    <a:pt x="275034" y="231457"/>
                  </a:lnTo>
                  <a:cubicBezTo>
                    <a:pt x="275034" y="223837"/>
                    <a:pt x="272177" y="216217"/>
                    <a:pt x="266462" y="210502"/>
                  </a:cubicBezTo>
                  <a:cubicBezTo>
                    <a:pt x="260747" y="204787"/>
                    <a:pt x="253127" y="201930"/>
                    <a:pt x="245507" y="201930"/>
                  </a:cubicBezTo>
                  <a:close/>
                  <a:moveTo>
                    <a:pt x="246459" y="157162"/>
                  </a:moveTo>
                  <a:cubicBezTo>
                    <a:pt x="266462" y="157162"/>
                    <a:pt x="285512" y="164782"/>
                    <a:pt x="299799" y="179069"/>
                  </a:cubicBezTo>
                  <a:cubicBezTo>
                    <a:pt x="314087" y="193357"/>
                    <a:pt x="321707" y="212407"/>
                    <a:pt x="321707" y="232410"/>
                  </a:cubicBezTo>
                  <a:lnTo>
                    <a:pt x="321707" y="386714"/>
                  </a:lnTo>
                  <a:cubicBezTo>
                    <a:pt x="331232" y="381952"/>
                    <a:pt x="341709" y="380047"/>
                    <a:pt x="352187" y="380047"/>
                  </a:cubicBezTo>
                  <a:cubicBezTo>
                    <a:pt x="381714" y="380047"/>
                    <a:pt x="407432" y="397192"/>
                    <a:pt x="419814" y="421957"/>
                  </a:cubicBezTo>
                  <a:cubicBezTo>
                    <a:pt x="431244" y="415289"/>
                    <a:pt x="443627" y="411480"/>
                    <a:pt x="457914" y="411480"/>
                  </a:cubicBezTo>
                  <a:cubicBezTo>
                    <a:pt x="487442" y="411480"/>
                    <a:pt x="513159" y="428625"/>
                    <a:pt x="525542" y="453390"/>
                  </a:cubicBezTo>
                  <a:cubicBezTo>
                    <a:pt x="536972" y="446722"/>
                    <a:pt x="549354" y="442912"/>
                    <a:pt x="563642" y="442912"/>
                  </a:cubicBezTo>
                  <a:cubicBezTo>
                    <a:pt x="604599" y="442912"/>
                    <a:pt x="638889" y="476250"/>
                    <a:pt x="638889" y="518160"/>
                  </a:cubicBezTo>
                  <a:lnTo>
                    <a:pt x="640794" y="697230"/>
                  </a:lnTo>
                  <a:cubicBezTo>
                    <a:pt x="640794" y="752475"/>
                    <a:pt x="618887" y="804862"/>
                    <a:pt x="579834" y="843915"/>
                  </a:cubicBezTo>
                  <a:cubicBezTo>
                    <a:pt x="540782" y="882967"/>
                    <a:pt x="488394" y="904875"/>
                    <a:pt x="433149" y="904875"/>
                  </a:cubicBezTo>
                  <a:lnTo>
                    <a:pt x="342662" y="904875"/>
                  </a:lnTo>
                  <a:cubicBezTo>
                    <a:pt x="273129" y="904875"/>
                    <a:pt x="207407" y="874395"/>
                    <a:pt x="162639" y="820102"/>
                  </a:cubicBezTo>
                  <a:lnTo>
                    <a:pt x="17859" y="645795"/>
                  </a:lnTo>
                  <a:cubicBezTo>
                    <a:pt x="3572" y="628650"/>
                    <a:pt x="-2143" y="606742"/>
                    <a:pt x="714" y="585787"/>
                  </a:cubicBezTo>
                  <a:cubicBezTo>
                    <a:pt x="4524" y="564832"/>
                    <a:pt x="15954" y="545782"/>
                    <a:pt x="34052" y="533400"/>
                  </a:cubicBezTo>
                  <a:cubicBezTo>
                    <a:pt x="64532" y="513397"/>
                    <a:pt x="105489" y="517207"/>
                    <a:pt x="131207" y="542925"/>
                  </a:cubicBezTo>
                  <a:lnTo>
                    <a:pt x="171212" y="582930"/>
                  </a:lnTo>
                  <a:lnTo>
                    <a:pt x="171212" y="233362"/>
                  </a:lnTo>
                  <a:cubicBezTo>
                    <a:pt x="171212" y="191452"/>
                    <a:pt x="204549" y="157162"/>
                    <a:pt x="246459" y="157162"/>
                  </a:cubicBezTo>
                  <a:close/>
                  <a:moveTo>
                    <a:pt x="393144" y="61198"/>
                  </a:moveTo>
                  <a:cubicBezTo>
                    <a:pt x="399097" y="61198"/>
                    <a:pt x="405050" y="63341"/>
                    <a:pt x="409336" y="67627"/>
                  </a:cubicBezTo>
                  <a:cubicBezTo>
                    <a:pt x="417909" y="76200"/>
                    <a:pt x="417909" y="91440"/>
                    <a:pt x="409336" y="100012"/>
                  </a:cubicBezTo>
                  <a:lnTo>
                    <a:pt x="355996" y="153352"/>
                  </a:lnTo>
                  <a:cubicBezTo>
                    <a:pt x="351234" y="158115"/>
                    <a:pt x="345519" y="160020"/>
                    <a:pt x="339804" y="160020"/>
                  </a:cubicBezTo>
                  <a:cubicBezTo>
                    <a:pt x="334089" y="160020"/>
                    <a:pt x="328374" y="158115"/>
                    <a:pt x="323611" y="153352"/>
                  </a:cubicBezTo>
                  <a:cubicBezTo>
                    <a:pt x="315039" y="144780"/>
                    <a:pt x="315039" y="129540"/>
                    <a:pt x="323611" y="120967"/>
                  </a:cubicBezTo>
                  <a:lnTo>
                    <a:pt x="376951" y="67627"/>
                  </a:lnTo>
                  <a:cubicBezTo>
                    <a:pt x="381238" y="63341"/>
                    <a:pt x="387191" y="61198"/>
                    <a:pt x="393144" y="61198"/>
                  </a:cubicBezTo>
                  <a:close/>
                  <a:moveTo>
                    <a:pt x="97869" y="61198"/>
                  </a:moveTo>
                  <a:cubicBezTo>
                    <a:pt x="103822" y="61198"/>
                    <a:pt x="109775" y="63341"/>
                    <a:pt x="114061" y="67627"/>
                  </a:cubicBezTo>
                  <a:lnTo>
                    <a:pt x="167401" y="120967"/>
                  </a:lnTo>
                  <a:cubicBezTo>
                    <a:pt x="175974" y="129540"/>
                    <a:pt x="175974" y="144780"/>
                    <a:pt x="167401" y="153352"/>
                  </a:cubicBezTo>
                  <a:cubicBezTo>
                    <a:pt x="162639" y="158115"/>
                    <a:pt x="156924" y="160020"/>
                    <a:pt x="151209" y="160020"/>
                  </a:cubicBezTo>
                  <a:cubicBezTo>
                    <a:pt x="145494" y="160020"/>
                    <a:pt x="139779" y="158115"/>
                    <a:pt x="135016" y="153352"/>
                  </a:cubicBezTo>
                  <a:lnTo>
                    <a:pt x="81676" y="100012"/>
                  </a:lnTo>
                  <a:cubicBezTo>
                    <a:pt x="73104" y="91440"/>
                    <a:pt x="73104" y="76200"/>
                    <a:pt x="81676" y="67627"/>
                  </a:cubicBezTo>
                  <a:cubicBezTo>
                    <a:pt x="85963" y="63341"/>
                    <a:pt x="91916" y="61198"/>
                    <a:pt x="97869" y="61198"/>
                  </a:cubicBezTo>
                  <a:close/>
                  <a:moveTo>
                    <a:pt x="245507" y="0"/>
                  </a:moveTo>
                  <a:cubicBezTo>
                    <a:pt x="257889" y="0"/>
                    <a:pt x="268367" y="10477"/>
                    <a:pt x="268367" y="22860"/>
                  </a:cubicBezTo>
                  <a:lnTo>
                    <a:pt x="268367" y="98108"/>
                  </a:lnTo>
                  <a:cubicBezTo>
                    <a:pt x="268367" y="110490"/>
                    <a:pt x="257889" y="120968"/>
                    <a:pt x="245507" y="120968"/>
                  </a:cubicBezTo>
                  <a:cubicBezTo>
                    <a:pt x="233124" y="120968"/>
                    <a:pt x="222647" y="111443"/>
                    <a:pt x="222647" y="98108"/>
                  </a:cubicBezTo>
                  <a:lnTo>
                    <a:pt x="222647" y="22860"/>
                  </a:lnTo>
                  <a:cubicBezTo>
                    <a:pt x="222647" y="10477"/>
                    <a:pt x="233124" y="0"/>
                    <a:pt x="245507" y="0"/>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dirty="0">
                <a:ln>
                  <a:noFill/>
                </a:ln>
                <a:solidFill>
                  <a:prstClr val="black"/>
                </a:solidFill>
                <a:effectLst/>
                <a:uLnTx/>
                <a:uFillTx/>
                <a:latin typeface="Calibri" panose="020F0502020204030204"/>
                <a:ea typeface="+mn-ea"/>
                <a:cs typeface="+mn-cs"/>
              </a:endParaRPr>
            </a:p>
          </p:txBody>
        </p:sp>
      </p:grpSp>
      <p:sp>
        <p:nvSpPr>
          <p:cNvPr id="28" name="Textfeld 27">
            <a:extLst>
              <a:ext uri="{FF2B5EF4-FFF2-40B4-BE49-F238E27FC236}">
                <a16:creationId xmlns:a16="http://schemas.microsoft.com/office/drawing/2014/main" id="{57FF7261-8607-42C8-9E02-A976E65C368F}"/>
              </a:ext>
            </a:extLst>
          </p:cNvPr>
          <p:cNvSpPr txBox="1"/>
          <p:nvPr/>
        </p:nvSpPr>
        <p:spPr>
          <a:xfrm>
            <a:off x="7411680" y="1850433"/>
            <a:ext cx="3638112" cy="461665"/>
          </a:xfrm>
          <a:prstGeom prst="rect">
            <a:avLst/>
          </a:prstGeom>
          <a:noFill/>
        </p:spPr>
        <p:txBody>
          <a:bodyPr wrap="none" rtlCol="0">
            <a:spAutoFit/>
          </a:bodyPr>
          <a:lstStyle/>
          <a:p>
            <a:r>
              <a:rPr lang="de-DE" sz="2400" dirty="0">
                <a:solidFill>
                  <a:srgbClr val="FF0000"/>
                </a:solidFill>
              </a:rPr>
              <a:t>APP Übersicht/Rezensionen</a:t>
            </a:r>
          </a:p>
        </p:txBody>
      </p:sp>
      <p:sp>
        <p:nvSpPr>
          <p:cNvPr id="30" name="Textfeld 29">
            <a:extLst>
              <a:ext uri="{FF2B5EF4-FFF2-40B4-BE49-F238E27FC236}">
                <a16:creationId xmlns:a16="http://schemas.microsoft.com/office/drawing/2014/main" id="{C10EB3D1-7BE4-48D7-9C99-867DF66C85E4}"/>
              </a:ext>
            </a:extLst>
          </p:cNvPr>
          <p:cNvSpPr txBox="1"/>
          <p:nvPr/>
        </p:nvSpPr>
        <p:spPr>
          <a:xfrm>
            <a:off x="7411680" y="2239853"/>
            <a:ext cx="6096000" cy="369332"/>
          </a:xfrm>
          <a:prstGeom prst="rect">
            <a:avLst/>
          </a:prstGeom>
          <a:noFill/>
        </p:spPr>
        <p:txBody>
          <a:bodyPr wrap="square">
            <a:spAutoFit/>
          </a:bodyPr>
          <a:lstStyle/>
          <a:p>
            <a:r>
              <a:rPr lang="de-DE" dirty="0"/>
              <a:t>https://www.e-teaching.org/materialien/apps</a:t>
            </a:r>
          </a:p>
        </p:txBody>
      </p:sp>
      <p:sp>
        <p:nvSpPr>
          <p:cNvPr id="31" name="Textfeld 30">
            <a:extLst>
              <a:ext uri="{FF2B5EF4-FFF2-40B4-BE49-F238E27FC236}">
                <a16:creationId xmlns:a16="http://schemas.microsoft.com/office/drawing/2014/main" id="{5D40D4A1-B5F1-4564-90BF-CE9DB9321177}"/>
              </a:ext>
            </a:extLst>
          </p:cNvPr>
          <p:cNvSpPr txBox="1"/>
          <p:nvPr/>
        </p:nvSpPr>
        <p:spPr>
          <a:xfrm>
            <a:off x="7411680" y="3161692"/>
            <a:ext cx="6096000" cy="369332"/>
          </a:xfrm>
          <a:prstGeom prst="rect">
            <a:avLst/>
          </a:prstGeom>
          <a:noFill/>
        </p:spPr>
        <p:txBody>
          <a:bodyPr wrap="square">
            <a:spAutoFit/>
          </a:bodyPr>
          <a:lstStyle/>
          <a:p>
            <a:r>
              <a:rPr lang="de-DE" dirty="0"/>
              <a:t>https://www.toptools4learning.com/</a:t>
            </a:r>
          </a:p>
        </p:txBody>
      </p:sp>
      <p:sp>
        <p:nvSpPr>
          <p:cNvPr id="32" name="Textfeld 31">
            <a:extLst>
              <a:ext uri="{FF2B5EF4-FFF2-40B4-BE49-F238E27FC236}">
                <a16:creationId xmlns:a16="http://schemas.microsoft.com/office/drawing/2014/main" id="{044CC69D-2BF6-4046-B9FA-661A10248363}"/>
              </a:ext>
            </a:extLst>
          </p:cNvPr>
          <p:cNvSpPr txBox="1"/>
          <p:nvPr/>
        </p:nvSpPr>
        <p:spPr>
          <a:xfrm>
            <a:off x="7411680" y="2711424"/>
            <a:ext cx="3360407" cy="461665"/>
          </a:xfrm>
          <a:prstGeom prst="rect">
            <a:avLst/>
          </a:prstGeom>
          <a:noFill/>
        </p:spPr>
        <p:txBody>
          <a:bodyPr wrap="none" rtlCol="0">
            <a:spAutoFit/>
          </a:bodyPr>
          <a:lstStyle/>
          <a:p>
            <a:r>
              <a:rPr lang="de-DE" sz="2400" dirty="0">
                <a:solidFill>
                  <a:srgbClr val="FF0000"/>
                </a:solidFill>
              </a:rPr>
              <a:t>APP Übersicht – schule.at</a:t>
            </a:r>
          </a:p>
        </p:txBody>
      </p:sp>
      <p:sp>
        <p:nvSpPr>
          <p:cNvPr id="33" name="Textfeld 32">
            <a:extLst>
              <a:ext uri="{FF2B5EF4-FFF2-40B4-BE49-F238E27FC236}">
                <a16:creationId xmlns:a16="http://schemas.microsoft.com/office/drawing/2014/main" id="{5E2DA1E6-9C8E-4F02-A472-049B7241BCB8}"/>
              </a:ext>
            </a:extLst>
          </p:cNvPr>
          <p:cNvSpPr txBox="1"/>
          <p:nvPr/>
        </p:nvSpPr>
        <p:spPr>
          <a:xfrm>
            <a:off x="7396845" y="4034498"/>
            <a:ext cx="6096000" cy="369332"/>
          </a:xfrm>
          <a:prstGeom prst="rect">
            <a:avLst/>
          </a:prstGeom>
          <a:noFill/>
        </p:spPr>
        <p:txBody>
          <a:bodyPr wrap="square">
            <a:spAutoFit/>
          </a:bodyPr>
          <a:lstStyle/>
          <a:p>
            <a:r>
              <a:rPr lang="de-DE" dirty="0"/>
              <a:t>https://www.toptools4learning.com/</a:t>
            </a:r>
          </a:p>
        </p:txBody>
      </p:sp>
      <p:sp>
        <p:nvSpPr>
          <p:cNvPr id="34" name="Textfeld 33">
            <a:extLst>
              <a:ext uri="{FF2B5EF4-FFF2-40B4-BE49-F238E27FC236}">
                <a16:creationId xmlns:a16="http://schemas.microsoft.com/office/drawing/2014/main" id="{7E6ECD9A-64D6-467D-B623-8AB91EE27784}"/>
              </a:ext>
            </a:extLst>
          </p:cNvPr>
          <p:cNvSpPr txBox="1"/>
          <p:nvPr/>
        </p:nvSpPr>
        <p:spPr>
          <a:xfrm>
            <a:off x="7396845" y="3584230"/>
            <a:ext cx="3667607" cy="461665"/>
          </a:xfrm>
          <a:prstGeom prst="rect">
            <a:avLst/>
          </a:prstGeom>
          <a:noFill/>
        </p:spPr>
        <p:txBody>
          <a:bodyPr wrap="none" rtlCol="0">
            <a:spAutoFit/>
          </a:bodyPr>
          <a:lstStyle/>
          <a:p>
            <a:r>
              <a:rPr lang="de-DE" sz="2400" dirty="0">
                <a:solidFill>
                  <a:srgbClr val="FF0000"/>
                </a:solidFill>
              </a:rPr>
              <a:t>Top 200 Tools </a:t>
            </a:r>
            <a:r>
              <a:rPr lang="de-DE" sz="2400" dirty="0" err="1">
                <a:solidFill>
                  <a:srgbClr val="FF0000"/>
                </a:solidFill>
              </a:rPr>
              <a:t>learning</a:t>
            </a:r>
            <a:r>
              <a:rPr lang="de-DE" sz="2400" dirty="0">
                <a:solidFill>
                  <a:srgbClr val="FF0000"/>
                </a:solidFill>
              </a:rPr>
              <a:t> Tools</a:t>
            </a:r>
          </a:p>
        </p:txBody>
      </p:sp>
      <p:pic>
        <p:nvPicPr>
          <p:cNvPr id="35" name="Picture 2">
            <a:extLst>
              <a:ext uri="{FF2B5EF4-FFF2-40B4-BE49-F238E27FC236}">
                <a16:creationId xmlns:a16="http://schemas.microsoft.com/office/drawing/2014/main" id="{02401E07-EC91-495C-B4F5-2B69295CB6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3800" y="-1"/>
            <a:ext cx="725873" cy="702757"/>
          </a:xfrm>
          <a:prstGeom prst="rect">
            <a:avLst/>
          </a:prstGeom>
          <a:noFill/>
          <a:extLst>
            <a:ext uri="{909E8E84-426E-40DD-AFC4-6F175D3DCCD1}">
              <a14:hiddenFill xmlns:a14="http://schemas.microsoft.com/office/drawing/2010/main">
                <a:solidFill>
                  <a:srgbClr val="FFFFFF"/>
                </a:solidFill>
              </a14:hiddenFill>
            </a:ext>
          </a:extLst>
        </p:spPr>
      </p:pic>
      <p:sp>
        <p:nvSpPr>
          <p:cNvPr id="20" name="Foliennummernplatzhalter 19">
            <a:extLst>
              <a:ext uri="{FF2B5EF4-FFF2-40B4-BE49-F238E27FC236}">
                <a16:creationId xmlns:a16="http://schemas.microsoft.com/office/drawing/2014/main" id="{8BC11F64-97C2-4012-A8ED-2AF3A3E56142}"/>
              </a:ext>
            </a:extLst>
          </p:cNvPr>
          <p:cNvSpPr>
            <a:spLocks noGrp="1"/>
          </p:cNvSpPr>
          <p:nvPr>
            <p:ph type="sldNum" sz="quarter" idx="12"/>
          </p:nvPr>
        </p:nvSpPr>
        <p:spPr/>
        <p:txBody>
          <a:bodyPr/>
          <a:lstStyle/>
          <a:p>
            <a:pPr rtl="0"/>
            <a:fld id="{E7F6F2DD-221D-4991-BA23-B2C16AFFF246}" type="slidenum">
              <a:rPr lang="de-DE" noProof="0" smtClean="0"/>
              <a:t>10</a:t>
            </a:fld>
            <a:endParaRPr lang="de-DE" noProof="0"/>
          </a:p>
        </p:txBody>
      </p:sp>
      <p:pic>
        <p:nvPicPr>
          <p:cNvPr id="37" name="Grafik 36">
            <a:extLst>
              <a:ext uri="{FF2B5EF4-FFF2-40B4-BE49-F238E27FC236}">
                <a16:creationId xmlns:a16="http://schemas.microsoft.com/office/drawing/2014/main" id="{CC0C2DB9-222A-4930-BF13-13D60BFAF918}"/>
              </a:ext>
            </a:extLst>
          </p:cNvPr>
          <p:cNvPicPr>
            <a:picLocks noChangeAspect="1"/>
          </p:cNvPicPr>
          <p:nvPr/>
        </p:nvPicPr>
        <p:blipFill>
          <a:blip r:embed="rId6"/>
          <a:stretch>
            <a:fillRect/>
          </a:stretch>
        </p:blipFill>
        <p:spPr>
          <a:xfrm>
            <a:off x="8757253" y="6307559"/>
            <a:ext cx="3053410" cy="504957"/>
          </a:xfrm>
          <a:prstGeom prst="rect">
            <a:avLst/>
          </a:prstGeom>
        </p:spPr>
      </p:pic>
      <p:sp>
        <p:nvSpPr>
          <p:cNvPr id="38" name="Textfeld 37">
            <a:extLst>
              <a:ext uri="{FF2B5EF4-FFF2-40B4-BE49-F238E27FC236}">
                <a16:creationId xmlns:a16="http://schemas.microsoft.com/office/drawing/2014/main" id="{8B1E4A20-F598-450E-A642-67309535F422}"/>
              </a:ext>
            </a:extLst>
          </p:cNvPr>
          <p:cNvSpPr txBox="1"/>
          <p:nvPr/>
        </p:nvSpPr>
        <p:spPr>
          <a:xfrm>
            <a:off x="0" y="5934670"/>
            <a:ext cx="6156664" cy="923330"/>
          </a:xfrm>
          <a:prstGeom prst="rect">
            <a:avLst/>
          </a:prstGeom>
          <a:noFill/>
        </p:spPr>
        <p:txBody>
          <a:bodyPr wrap="square">
            <a:spAutoFit/>
          </a:bodyPr>
          <a:lstStyle/>
          <a:p>
            <a:r>
              <a:rPr lang="de-DE" dirty="0"/>
              <a:t>Mag. Helmut Bauer</a:t>
            </a:r>
          </a:p>
          <a:p>
            <a:r>
              <a:rPr lang="de-DE" dirty="0"/>
              <a:t>Bundeshandelsakademie I Salzburg</a:t>
            </a:r>
          </a:p>
          <a:p>
            <a:r>
              <a:rPr lang="de-DE" dirty="0"/>
              <a:t>eEducation Austria</a:t>
            </a:r>
          </a:p>
        </p:txBody>
      </p:sp>
    </p:spTree>
    <p:extLst>
      <p:ext uri="{BB962C8B-B14F-4D97-AF65-F5344CB8AC3E}">
        <p14:creationId xmlns:p14="http://schemas.microsoft.com/office/powerpoint/2010/main" val="2816386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83C69A3-B4E8-43B9-A9B3-962E644390EC}"/>
              </a:ext>
            </a:extLst>
          </p:cNvPr>
          <p:cNvSpPr>
            <a:spLocks noGrp="1"/>
          </p:cNvSpPr>
          <p:nvPr>
            <p:ph type="title"/>
          </p:nvPr>
        </p:nvSpPr>
        <p:spPr>
          <a:xfrm>
            <a:off x="838200" y="136525"/>
            <a:ext cx="10515600" cy="1399667"/>
          </a:xfrm>
        </p:spPr>
        <p:txBody>
          <a:bodyPr rtlCol="0"/>
          <a:lstStyle/>
          <a:p>
            <a:pPr rtl="0"/>
            <a:r>
              <a:rPr lang="de-DE" dirty="0"/>
              <a:t>Kollaborative Tools</a:t>
            </a:r>
          </a:p>
        </p:txBody>
      </p:sp>
      <p:grpSp>
        <p:nvGrpSpPr>
          <p:cNvPr id="11" name="Gruppieren 10" descr="Fingerzeiger-Symbol">
            <a:extLst>
              <a:ext uri="{FF2B5EF4-FFF2-40B4-BE49-F238E27FC236}">
                <a16:creationId xmlns:a16="http://schemas.microsoft.com/office/drawing/2014/main" id="{CD153624-1B8E-427B-BB8D-B780FA9DA9AD}"/>
              </a:ext>
            </a:extLst>
          </p:cNvPr>
          <p:cNvGrpSpPr/>
          <p:nvPr/>
        </p:nvGrpSpPr>
        <p:grpSpPr>
          <a:xfrm>
            <a:off x="165057" y="1843459"/>
            <a:ext cx="673143" cy="673143"/>
            <a:chOff x="3233202" y="2517078"/>
            <a:chExt cx="852805" cy="852805"/>
          </a:xfrm>
        </p:grpSpPr>
        <p:sp>
          <p:nvSpPr>
            <p:cNvPr id="12" name="Ellipse 11">
              <a:extLst>
                <a:ext uri="{FF2B5EF4-FFF2-40B4-BE49-F238E27FC236}">
                  <a16:creationId xmlns:a16="http://schemas.microsoft.com/office/drawing/2014/main" id="{AE7B7937-5E9C-4D89-AEE5-FAB7EE0875F3}"/>
                </a:ext>
              </a:extLst>
            </p:cNvPr>
            <p:cNvSpPr/>
            <p:nvPr/>
          </p:nvSpPr>
          <p:spPr>
            <a:xfrm>
              <a:off x="3233202" y="2517078"/>
              <a:ext cx="852805" cy="8528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13" name="Freihandform: Form 12" descr="Fingertippen-Symbol">
              <a:extLst>
                <a:ext uri="{FF2B5EF4-FFF2-40B4-BE49-F238E27FC236}">
                  <a16:creationId xmlns:a16="http://schemas.microsoft.com/office/drawing/2014/main" id="{A9D7F744-DB76-47B3-888F-32D7372681B7}"/>
                </a:ext>
              </a:extLst>
            </p:cNvPr>
            <p:cNvSpPr>
              <a:spLocks noChangeAspect="1"/>
            </p:cNvSpPr>
            <p:nvPr/>
          </p:nvSpPr>
          <p:spPr>
            <a:xfrm>
              <a:off x="3517047" y="2741868"/>
              <a:ext cx="285115" cy="403225"/>
            </a:xfrm>
            <a:custGeom>
              <a:avLst/>
              <a:gdLst>
                <a:gd name="connsiteX0" fmla="*/ 245507 w 640794"/>
                <a:gd name="connsiteY0" fmla="*/ 201930 h 904875"/>
                <a:gd name="connsiteX1" fmla="*/ 215979 w 640794"/>
                <a:gd name="connsiteY1" fmla="*/ 232410 h 904875"/>
                <a:gd name="connsiteX2" fmla="*/ 215979 w 640794"/>
                <a:gd name="connsiteY2" fmla="*/ 607695 h 904875"/>
                <a:gd name="connsiteX3" fmla="*/ 194072 w 640794"/>
                <a:gd name="connsiteY3" fmla="*/ 640079 h 904875"/>
                <a:gd name="connsiteX4" fmla="*/ 155972 w 640794"/>
                <a:gd name="connsiteY4" fmla="*/ 632460 h 904875"/>
                <a:gd name="connsiteX5" fmla="*/ 97869 w 640794"/>
                <a:gd name="connsiteY5" fmla="*/ 574357 h 904875"/>
                <a:gd name="connsiteX6" fmla="*/ 75962 w 640794"/>
                <a:gd name="connsiteY6" fmla="*/ 565785 h 904875"/>
                <a:gd name="connsiteX7" fmla="*/ 58817 w 640794"/>
                <a:gd name="connsiteY7" fmla="*/ 571500 h 904875"/>
                <a:gd name="connsiteX8" fmla="*/ 45482 w 640794"/>
                <a:gd name="connsiteY8" fmla="*/ 592454 h 904875"/>
                <a:gd name="connsiteX9" fmla="*/ 52149 w 640794"/>
                <a:gd name="connsiteY9" fmla="*/ 616267 h 904875"/>
                <a:gd name="connsiteX10" fmla="*/ 195977 w 640794"/>
                <a:gd name="connsiteY10" fmla="*/ 790575 h 904875"/>
                <a:gd name="connsiteX11" fmla="*/ 340757 w 640794"/>
                <a:gd name="connsiteY11" fmla="*/ 859155 h 904875"/>
                <a:gd name="connsiteX12" fmla="*/ 431244 w 640794"/>
                <a:gd name="connsiteY12" fmla="*/ 859155 h 904875"/>
                <a:gd name="connsiteX13" fmla="*/ 545544 w 640794"/>
                <a:gd name="connsiteY13" fmla="*/ 811530 h 904875"/>
                <a:gd name="connsiteX14" fmla="*/ 593169 w 640794"/>
                <a:gd name="connsiteY14" fmla="*/ 697230 h 904875"/>
                <a:gd name="connsiteX15" fmla="*/ 593169 w 640794"/>
                <a:gd name="connsiteY15" fmla="*/ 518160 h 904875"/>
                <a:gd name="connsiteX16" fmla="*/ 563642 w 640794"/>
                <a:gd name="connsiteY16" fmla="*/ 488632 h 904875"/>
                <a:gd name="connsiteX17" fmla="*/ 534114 w 640794"/>
                <a:gd name="connsiteY17" fmla="*/ 518160 h 904875"/>
                <a:gd name="connsiteX18" fmla="*/ 534114 w 640794"/>
                <a:gd name="connsiteY18" fmla="*/ 521017 h 904875"/>
                <a:gd name="connsiteX19" fmla="*/ 534114 w 640794"/>
                <a:gd name="connsiteY19" fmla="*/ 553402 h 904875"/>
                <a:gd name="connsiteX20" fmla="*/ 511254 w 640794"/>
                <a:gd name="connsiteY20" fmla="*/ 576262 h 904875"/>
                <a:gd name="connsiteX21" fmla="*/ 488394 w 640794"/>
                <a:gd name="connsiteY21" fmla="*/ 553402 h 904875"/>
                <a:gd name="connsiteX22" fmla="*/ 488394 w 640794"/>
                <a:gd name="connsiteY22" fmla="*/ 486727 h 904875"/>
                <a:gd name="connsiteX23" fmla="*/ 457914 w 640794"/>
                <a:gd name="connsiteY23" fmla="*/ 456247 h 904875"/>
                <a:gd name="connsiteX24" fmla="*/ 427434 w 640794"/>
                <a:gd name="connsiteY24" fmla="*/ 486727 h 904875"/>
                <a:gd name="connsiteX25" fmla="*/ 427434 w 640794"/>
                <a:gd name="connsiteY25" fmla="*/ 521970 h 904875"/>
                <a:gd name="connsiteX26" fmla="*/ 404574 w 640794"/>
                <a:gd name="connsiteY26" fmla="*/ 544830 h 904875"/>
                <a:gd name="connsiteX27" fmla="*/ 381714 w 640794"/>
                <a:gd name="connsiteY27" fmla="*/ 521970 h 904875"/>
                <a:gd name="connsiteX28" fmla="*/ 381714 w 640794"/>
                <a:gd name="connsiteY28" fmla="*/ 455295 h 904875"/>
                <a:gd name="connsiteX29" fmla="*/ 351234 w 640794"/>
                <a:gd name="connsiteY29" fmla="*/ 424815 h 904875"/>
                <a:gd name="connsiteX30" fmla="*/ 320754 w 640794"/>
                <a:gd name="connsiteY30" fmla="*/ 455295 h 904875"/>
                <a:gd name="connsiteX31" fmla="*/ 320754 w 640794"/>
                <a:gd name="connsiteY31" fmla="*/ 490537 h 904875"/>
                <a:gd name="connsiteX32" fmla="*/ 297894 w 640794"/>
                <a:gd name="connsiteY32" fmla="*/ 513397 h 904875"/>
                <a:gd name="connsiteX33" fmla="*/ 275034 w 640794"/>
                <a:gd name="connsiteY33" fmla="*/ 490537 h 904875"/>
                <a:gd name="connsiteX34" fmla="*/ 275034 w 640794"/>
                <a:gd name="connsiteY34" fmla="*/ 231457 h 904875"/>
                <a:gd name="connsiteX35" fmla="*/ 266462 w 640794"/>
                <a:gd name="connsiteY35" fmla="*/ 210502 h 904875"/>
                <a:gd name="connsiteX36" fmla="*/ 245507 w 640794"/>
                <a:gd name="connsiteY36" fmla="*/ 201930 h 904875"/>
                <a:gd name="connsiteX37" fmla="*/ 246459 w 640794"/>
                <a:gd name="connsiteY37" fmla="*/ 157162 h 904875"/>
                <a:gd name="connsiteX38" fmla="*/ 299799 w 640794"/>
                <a:gd name="connsiteY38" fmla="*/ 179069 h 904875"/>
                <a:gd name="connsiteX39" fmla="*/ 321707 w 640794"/>
                <a:gd name="connsiteY39" fmla="*/ 232410 h 904875"/>
                <a:gd name="connsiteX40" fmla="*/ 321707 w 640794"/>
                <a:gd name="connsiteY40" fmla="*/ 386714 h 904875"/>
                <a:gd name="connsiteX41" fmla="*/ 352187 w 640794"/>
                <a:gd name="connsiteY41" fmla="*/ 380047 h 904875"/>
                <a:gd name="connsiteX42" fmla="*/ 419814 w 640794"/>
                <a:gd name="connsiteY42" fmla="*/ 421957 h 904875"/>
                <a:gd name="connsiteX43" fmla="*/ 457914 w 640794"/>
                <a:gd name="connsiteY43" fmla="*/ 411480 h 904875"/>
                <a:gd name="connsiteX44" fmla="*/ 525542 w 640794"/>
                <a:gd name="connsiteY44" fmla="*/ 453390 h 904875"/>
                <a:gd name="connsiteX45" fmla="*/ 563642 w 640794"/>
                <a:gd name="connsiteY45" fmla="*/ 442912 h 904875"/>
                <a:gd name="connsiteX46" fmla="*/ 638889 w 640794"/>
                <a:gd name="connsiteY46" fmla="*/ 518160 h 904875"/>
                <a:gd name="connsiteX47" fmla="*/ 640794 w 640794"/>
                <a:gd name="connsiteY47" fmla="*/ 697230 h 904875"/>
                <a:gd name="connsiteX48" fmla="*/ 579834 w 640794"/>
                <a:gd name="connsiteY48" fmla="*/ 843915 h 904875"/>
                <a:gd name="connsiteX49" fmla="*/ 433149 w 640794"/>
                <a:gd name="connsiteY49" fmla="*/ 904875 h 904875"/>
                <a:gd name="connsiteX50" fmla="*/ 342662 w 640794"/>
                <a:gd name="connsiteY50" fmla="*/ 904875 h 904875"/>
                <a:gd name="connsiteX51" fmla="*/ 162639 w 640794"/>
                <a:gd name="connsiteY51" fmla="*/ 820102 h 904875"/>
                <a:gd name="connsiteX52" fmla="*/ 17859 w 640794"/>
                <a:gd name="connsiteY52" fmla="*/ 645795 h 904875"/>
                <a:gd name="connsiteX53" fmla="*/ 714 w 640794"/>
                <a:gd name="connsiteY53" fmla="*/ 585787 h 904875"/>
                <a:gd name="connsiteX54" fmla="*/ 34052 w 640794"/>
                <a:gd name="connsiteY54" fmla="*/ 533400 h 904875"/>
                <a:gd name="connsiteX55" fmla="*/ 131207 w 640794"/>
                <a:gd name="connsiteY55" fmla="*/ 542925 h 904875"/>
                <a:gd name="connsiteX56" fmla="*/ 171212 w 640794"/>
                <a:gd name="connsiteY56" fmla="*/ 582930 h 904875"/>
                <a:gd name="connsiteX57" fmla="*/ 171212 w 640794"/>
                <a:gd name="connsiteY57" fmla="*/ 233362 h 904875"/>
                <a:gd name="connsiteX58" fmla="*/ 246459 w 640794"/>
                <a:gd name="connsiteY58" fmla="*/ 157162 h 904875"/>
                <a:gd name="connsiteX59" fmla="*/ 393144 w 640794"/>
                <a:gd name="connsiteY59" fmla="*/ 61198 h 904875"/>
                <a:gd name="connsiteX60" fmla="*/ 409336 w 640794"/>
                <a:gd name="connsiteY60" fmla="*/ 67627 h 904875"/>
                <a:gd name="connsiteX61" fmla="*/ 409336 w 640794"/>
                <a:gd name="connsiteY61" fmla="*/ 100012 h 904875"/>
                <a:gd name="connsiteX62" fmla="*/ 355996 w 640794"/>
                <a:gd name="connsiteY62" fmla="*/ 153352 h 904875"/>
                <a:gd name="connsiteX63" fmla="*/ 339804 w 640794"/>
                <a:gd name="connsiteY63" fmla="*/ 160020 h 904875"/>
                <a:gd name="connsiteX64" fmla="*/ 323611 w 640794"/>
                <a:gd name="connsiteY64" fmla="*/ 153352 h 904875"/>
                <a:gd name="connsiteX65" fmla="*/ 323611 w 640794"/>
                <a:gd name="connsiteY65" fmla="*/ 120967 h 904875"/>
                <a:gd name="connsiteX66" fmla="*/ 376951 w 640794"/>
                <a:gd name="connsiteY66" fmla="*/ 67627 h 904875"/>
                <a:gd name="connsiteX67" fmla="*/ 393144 w 640794"/>
                <a:gd name="connsiteY67" fmla="*/ 61198 h 904875"/>
                <a:gd name="connsiteX68" fmla="*/ 97869 w 640794"/>
                <a:gd name="connsiteY68" fmla="*/ 61198 h 904875"/>
                <a:gd name="connsiteX69" fmla="*/ 114061 w 640794"/>
                <a:gd name="connsiteY69" fmla="*/ 67627 h 904875"/>
                <a:gd name="connsiteX70" fmla="*/ 167401 w 640794"/>
                <a:gd name="connsiteY70" fmla="*/ 120967 h 904875"/>
                <a:gd name="connsiteX71" fmla="*/ 167401 w 640794"/>
                <a:gd name="connsiteY71" fmla="*/ 153352 h 904875"/>
                <a:gd name="connsiteX72" fmla="*/ 151209 w 640794"/>
                <a:gd name="connsiteY72" fmla="*/ 160020 h 904875"/>
                <a:gd name="connsiteX73" fmla="*/ 135016 w 640794"/>
                <a:gd name="connsiteY73" fmla="*/ 153352 h 904875"/>
                <a:gd name="connsiteX74" fmla="*/ 81676 w 640794"/>
                <a:gd name="connsiteY74" fmla="*/ 100012 h 904875"/>
                <a:gd name="connsiteX75" fmla="*/ 81676 w 640794"/>
                <a:gd name="connsiteY75" fmla="*/ 67627 h 904875"/>
                <a:gd name="connsiteX76" fmla="*/ 97869 w 640794"/>
                <a:gd name="connsiteY76" fmla="*/ 61198 h 904875"/>
                <a:gd name="connsiteX77" fmla="*/ 245507 w 640794"/>
                <a:gd name="connsiteY77" fmla="*/ 0 h 904875"/>
                <a:gd name="connsiteX78" fmla="*/ 268367 w 640794"/>
                <a:gd name="connsiteY78" fmla="*/ 22860 h 904875"/>
                <a:gd name="connsiteX79" fmla="*/ 268367 w 640794"/>
                <a:gd name="connsiteY79" fmla="*/ 98108 h 904875"/>
                <a:gd name="connsiteX80" fmla="*/ 245507 w 640794"/>
                <a:gd name="connsiteY80" fmla="*/ 120968 h 904875"/>
                <a:gd name="connsiteX81" fmla="*/ 222647 w 640794"/>
                <a:gd name="connsiteY81" fmla="*/ 98108 h 904875"/>
                <a:gd name="connsiteX82" fmla="*/ 222647 w 640794"/>
                <a:gd name="connsiteY82" fmla="*/ 22860 h 904875"/>
                <a:gd name="connsiteX83" fmla="*/ 245507 w 640794"/>
                <a:gd name="connsiteY83" fmla="*/ 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40794" h="904875">
                  <a:moveTo>
                    <a:pt x="245507" y="201930"/>
                  </a:moveTo>
                  <a:cubicBezTo>
                    <a:pt x="229314" y="201930"/>
                    <a:pt x="215979" y="216217"/>
                    <a:pt x="215979" y="232410"/>
                  </a:cubicBezTo>
                  <a:lnTo>
                    <a:pt x="215979" y="607695"/>
                  </a:lnTo>
                  <a:cubicBezTo>
                    <a:pt x="215979" y="621982"/>
                    <a:pt x="207407" y="634365"/>
                    <a:pt x="194072" y="640079"/>
                  </a:cubicBezTo>
                  <a:cubicBezTo>
                    <a:pt x="180737" y="645795"/>
                    <a:pt x="166449" y="642937"/>
                    <a:pt x="155972" y="632460"/>
                  </a:cubicBezTo>
                  <a:lnTo>
                    <a:pt x="97869" y="574357"/>
                  </a:lnTo>
                  <a:cubicBezTo>
                    <a:pt x="92154" y="568642"/>
                    <a:pt x="83582" y="565785"/>
                    <a:pt x="75962" y="565785"/>
                  </a:cubicBezTo>
                  <a:cubicBezTo>
                    <a:pt x="70247" y="565785"/>
                    <a:pt x="63579" y="567690"/>
                    <a:pt x="58817" y="571500"/>
                  </a:cubicBezTo>
                  <a:cubicBezTo>
                    <a:pt x="51197" y="576262"/>
                    <a:pt x="46434" y="583882"/>
                    <a:pt x="45482" y="592454"/>
                  </a:cubicBezTo>
                  <a:cubicBezTo>
                    <a:pt x="44529" y="601027"/>
                    <a:pt x="46434" y="609600"/>
                    <a:pt x="52149" y="616267"/>
                  </a:cubicBezTo>
                  <a:lnTo>
                    <a:pt x="195977" y="790575"/>
                  </a:lnTo>
                  <a:cubicBezTo>
                    <a:pt x="232172" y="834390"/>
                    <a:pt x="284559" y="859155"/>
                    <a:pt x="340757" y="859155"/>
                  </a:cubicBezTo>
                  <a:lnTo>
                    <a:pt x="431244" y="859155"/>
                  </a:lnTo>
                  <a:cubicBezTo>
                    <a:pt x="474107" y="859155"/>
                    <a:pt x="515064" y="842010"/>
                    <a:pt x="545544" y="811530"/>
                  </a:cubicBezTo>
                  <a:cubicBezTo>
                    <a:pt x="576024" y="781050"/>
                    <a:pt x="593169" y="741045"/>
                    <a:pt x="593169" y="697230"/>
                  </a:cubicBezTo>
                  <a:lnTo>
                    <a:pt x="593169" y="518160"/>
                  </a:lnTo>
                  <a:cubicBezTo>
                    <a:pt x="593169" y="501967"/>
                    <a:pt x="579834" y="488632"/>
                    <a:pt x="563642" y="488632"/>
                  </a:cubicBezTo>
                  <a:cubicBezTo>
                    <a:pt x="547449" y="488632"/>
                    <a:pt x="534114" y="501967"/>
                    <a:pt x="534114" y="518160"/>
                  </a:cubicBezTo>
                  <a:cubicBezTo>
                    <a:pt x="534114" y="519112"/>
                    <a:pt x="534114" y="520065"/>
                    <a:pt x="534114" y="521017"/>
                  </a:cubicBezTo>
                  <a:lnTo>
                    <a:pt x="534114" y="553402"/>
                  </a:lnTo>
                  <a:cubicBezTo>
                    <a:pt x="534114" y="565785"/>
                    <a:pt x="523637" y="576262"/>
                    <a:pt x="511254" y="576262"/>
                  </a:cubicBezTo>
                  <a:cubicBezTo>
                    <a:pt x="498872" y="576262"/>
                    <a:pt x="488394" y="565785"/>
                    <a:pt x="488394" y="553402"/>
                  </a:cubicBezTo>
                  <a:lnTo>
                    <a:pt x="488394" y="486727"/>
                  </a:lnTo>
                  <a:cubicBezTo>
                    <a:pt x="488394" y="469582"/>
                    <a:pt x="474107" y="456247"/>
                    <a:pt x="457914" y="456247"/>
                  </a:cubicBezTo>
                  <a:cubicBezTo>
                    <a:pt x="440769" y="456247"/>
                    <a:pt x="427434" y="470535"/>
                    <a:pt x="427434" y="486727"/>
                  </a:cubicBezTo>
                  <a:lnTo>
                    <a:pt x="427434" y="521970"/>
                  </a:lnTo>
                  <a:cubicBezTo>
                    <a:pt x="427434" y="534352"/>
                    <a:pt x="416957" y="544830"/>
                    <a:pt x="404574" y="544830"/>
                  </a:cubicBezTo>
                  <a:cubicBezTo>
                    <a:pt x="392192" y="544830"/>
                    <a:pt x="381714" y="534352"/>
                    <a:pt x="381714" y="521970"/>
                  </a:cubicBezTo>
                  <a:lnTo>
                    <a:pt x="381714" y="455295"/>
                  </a:lnTo>
                  <a:cubicBezTo>
                    <a:pt x="381714" y="438150"/>
                    <a:pt x="367427" y="424815"/>
                    <a:pt x="351234" y="424815"/>
                  </a:cubicBezTo>
                  <a:cubicBezTo>
                    <a:pt x="334089" y="424815"/>
                    <a:pt x="320754" y="439102"/>
                    <a:pt x="320754" y="455295"/>
                  </a:cubicBezTo>
                  <a:lnTo>
                    <a:pt x="320754" y="490537"/>
                  </a:lnTo>
                  <a:cubicBezTo>
                    <a:pt x="320754" y="502920"/>
                    <a:pt x="310277" y="513397"/>
                    <a:pt x="297894" y="513397"/>
                  </a:cubicBezTo>
                  <a:cubicBezTo>
                    <a:pt x="285512" y="513397"/>
                    <a:pt x="275034" y="502920"/>
                    <a:pt x="275034" y="490537"/>
                  </a:cubicBezTo>
                  <a:lnTo>
                    <a:pt x="275034" y="231457"/>
                  </a:lnTo>
                  <a:cubicBezTo>
                    <a:pt x="275034" y="223837"/>
                    <a:pt x="272177" y="216217"/>
                    <a:pt x="266462" y="210502"/>
                  </a:cubicBezTo>
                  <a:cubicBezTo>
                    <a:pt x="260747" y="204787"/>
                    <a:pt x="253127" y="201930"/>
                    <a:pt x="245507" y="201930"/>
                  </a:cubicBezTo>
                  <a:close/>
                  <a:moveTo>
                    <a:pt x="246459" y="157162"/>
                  </a:moveTo>
                  <a:cubicBezTo>
                    <a:pt x="266462" y="157162"/>
                    <a:pt x="285512" y="164782"/>
                    <a:pt x="299799" y="179069"/>
                  </a:cubicBezTo>
                  <a:cubicBezTo>
                    <a:pt x="314087" y="193357"/>
                    <a:pt x="321707" y="212407"/>
                    <a:pt x="321707" y="232410"/>
                  </a:cubicBezTo>
                  <a:lnTo>
                    <a:pt x="321707" y="386714"/>
                  </a:lnTo>
                  <a:cubicBezTo>
                    <a:pt x="331232" y="381952"/>
                    <a:pt x="341709" y="380047"/>
                    <a:pt x="352187" y="380047"/>
                  </a:cubicBezTo>
                  <a:cubicBezTo>
                    <a:pt x="381714" y="380047"/>
                    <a:pt x="407432" y="397192"/>
                    <a:pt x="419814" y="421957"/>
                  </a:cubicBezTo>
                  <a:cubicBezTo>
                    <a:pt x="431244" y="415289"/>
                    <a:pt x="443627" y="411480"/>
                    <a:pt x="457914" y="411480"/>
                  </a:cubicBezTo>
                  <a:cubicBezTo>
                    <a:pt x="487442" y="411480"/>
                    <a:pt x="513159" y="428625"/>
                    <a:pt x="525542" y="453390"/>
                  </a:cubicBezTo>
                  <a:cubicBezTo>
                    <a:pt x="536972" y="446722"/>
                    <a:pt x="549354" y="442912"/>
                    <a:pt x="563642" y="442912"/>
                  </a:cubicBezTo>
                  <a:cubicBezTo>
                    <a:pt x="604599" y="442912"/>
                    <a:pt x="638889" y="476250"/>
                    <a:pt x="638889" y="518160"/>
                  </a:cubicBezTo>
                  <a:lnTo>
                    <a:pt x="640794" y="697230"/>
                  </a:lnTo>
                  <a:cubicBezTo>
                    <a:pt x="640794" y="752475"/>
                    <a:pt x="618887" y="804862"/>
                    <a:pt x="579834" y="843915"/>
                  </a:cubicBezTo>
                  <a:cubicBezTo>
                    <a:pt x="540782" y="882967"/>
                    <a:pt x="488394" y="904875"/>
                    <a:pt x="433149" y="904875"/>
                  </a:cubicBezTo>
                  <a:lnTo>
                    <a:pt x="342662" y="904875"/>
                  </a:lnTo>
                  <a:cubicBezTo>
                    <a:pt x="273129" y="904875"/>
                    <a:pt x="207407" y="874395"/>
                    <a:pt x="162639" y="820102"/>
                  </a:cubicBezTo>
                  <a:lnTo>
                    <a:pt x="17859" y="645795"/>
                  </a:lnTo>
                  <a:cubicBezTo>
                    <a:pt x="3572" y="628650"/>
                    <a:pt x="-2143" y="606742"/>
                    <a:pt x="714" y="585787"/>
                  </a:cubicBezTo>
                  <a:cubicBezTo>
                    <a:pt x="4524" y="564832"/>
                    <a:pt x="15954" y="545782"/>
                    <a:pt x="34052" y="533400"/>
                  </a:cubicBezTo>
                  <a:cubicBezTo>
                    <a:pt x="64532" y="513397"/>
                    <a:pt x="105489" y="517207"/>
                    <a:pt x="131207" y="542925"/>
                  </a:cubicBezTo>
                  <a:lnTo>
                    <a:pt x="171212" y="582930"/>
                  </a:lnTo>
                  <a:lnTo>
                    <a:pt x="171212" y="233362"/>
                  </a:lnTo>
                  <a:cubicBezTo>
                    <a:pt x="171212" y="191452"/>
                    <a:pt x="204549" y="157162"/>
                    <a:pt x="246459" y="157162"/>
                  </a:cubicBezTo>
                  <a:close/>
                  <a:moveTo>
                    <a:pt x="393144" y="61198"/>
                  </a:moveTo>
                  <a:cubicBezTo>
                    <a:pt x="399097" y="61198"/>
                    <a:pt x="405050" y="63341"/>
                    <a:pt x="409336" y="67627"/>
                  </a:cubicBezTo>
                  <a:cubicBezTo>
                    <a:pt x="417909" y="76200"/>
                    <a:pt x="417909" y="91440"/>
                    <a:pt x="409336" y="100012"/>
                  </a:cubicBezTo>
                  <a:lnTo>
                    <a:pt x="355996" y="153352"/>
                  </a:lnTo>
                  <a:cubicBezTo>
                    <a:pt x="351234" y="158115"/>
                    <a:pt x="345519" y="160020"/>
                    <a:pt x="339804" y="160020"/>
                  </a:cubicBezTo>
                  <a:cubicBezTo>
                    <a:pt x="334089" y="160020"/>
                    <a:pt x="328374" y="158115"/>
                    <a:pt x="323611" y="153352"/>
                  </a:cubicBezTo>
                  <a:cubicBezTo>
                    <a:pt x="315039" y="144780"/>
                    <a:pt x="315039" y="129540"/>
                    <a:pt x="323611" y="120967"/>
                  </a:cubicBezTo>
                  <a:lnTo>
                    <a:pt x="376951" y="67627"/>
                  </a:lnTo>
                  <a:cubicBezTo>
                    <a:pt x="381238" y="63341"/>
                    <a:pt x="387191" y="61198"/>
                    <a:pt x="393144" y="61198"/>
                  </a:cubicBezTo>
                  <a:close/>
                  <a:moveTo>
                    <a:pt x="97869" y="61198"/>
                  </a:moveTo>
                  <a:cubicBezTo>
                    <a:pt x="103822" y="61198"/>
                    <a:pt x="109775" y="63341"/>
                    <a:pt x="114061" y="67627"/>
                  </a:cubicBezTo>
                  <a:lnTo>
                    <a:pt x="167401" y="120967"/>
                  </a:lnTo>
                  <a:cubicBezTo>
                    <a:pt x="175974" y="129540"/>
                    <a:pt x="175974" y="144780"/>
                    <a:pt x="167401" y="153352"/>
                  </a:cubicBezTo>
                  <a:cubicBezTo>
                    <a:pt x="162639" y="158115"/>
                    <a:pt x="156924" y="160020"/>
                    <a:pt x="151209" y="160020"/>
                  </a:cubicBezTo>
                  <a:cubicBezTo>
                    <a:pt x="145494" y="160020"/>
                    <a:pt x="139779" y="158115"/>
                    <a:pt x="135016" y="153352"/>
                  </a:cubicBezTo>
                  <a:lnTo>
                    <a:pt x="81676" y="100012"/>
                  </a:lnTo>
                  <a:cubicBezTo>
                    <a:pt x="73104" y="91440"/>
                    <a:pt x="73104" y="76200"/>
                    <a:pt x="81676" y="67627"/>
                  </a:cubicBezTo>
                  <a:cubicBezTo>
                    <a:pt x="85963" y="63341"/>
                    <a:pt x="91916" y="61198"/>
                    <a:pt x="97869" y="61198"/>
                  </a:cubicBezTo>
                  <a:close/>
                  <a:moveTo>
                    <a:pt x="245507" y="0"/>
                  </a:moveTo>
                  <a:cubicBezTo>
                    <a:pt x="257889" y="0"/>
                    <a:pt x="268367" y="10477"/>
                    <a:pt x="268367" y="22860"/>
                  </a:cubicBezTo>
                  <a:lnTo>
                    <a:pt x="268367" y="98108"/>
                  </a:lnTo>
                  <a:cubicBezTo>
                    <a:pt x="268367" y="110490"/>
                    <a:pt x="257889" y="120968"/>
                    <a:pt x="245507" y="120968"/>
                  </a:cubicBezTo>
                  <a:cubicBezTo>
                    <a:pt x="233124" y="120968"/>
                    <a:pt x="222647" y="111443"/>
                    <a:pt x="222647" y="98108"/>
                  </a:cubicBezTo>
                  <a:lnTo>
                    <a:pt x="222647" y="22860"/>
                  </a:lnTo>
                  <a:cubicBezTo>
                    <a:pt x="222647" y="10477"/>
                    <a:pt x="233124" y="0"/>
                    <a:pt x="245507" y="0"/>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dirty="0">
                <a:ln>
                  <a:noFill/>
                </a:ln>
                <a:solidFill>
                  <a:prstClr val="black"/>
                </a:solidFill>
                <a:effectLst/>
                <a:uLnTx/>
                <a:uFillTx/>
                <a:latin typeface="Calibri" panose="020F0502020204030204"/>
                <a:ea typeface="+mn-ea"/>
                <a:cs typeface="+mn-cs"/>
              </a:endParaRPr>
            </a:p>
          </p:txBody>
        </p:sp>
      </p:grpSp>
      <p:sp>
        <p:nvSpPr>
          <p:cNvPr id="2" name="Textfeld 1">
            <a:extLst>
              <a:ext uri="{FF2B5EF4-FFF2-40B4-BE49-F238E27FC236}">
                <a16:creationId xmlns:a16="http://schemas.microsoft.com/office/drawing/2014/main" id="{8913B45B-36C3-4C5A-B172-3E7EB865FAA2}"/>
              </a:ext>
            </a:extLst>
          </p:cNvPr>
          <p:cNvSpPr txBox="1"/>
          <p:nvPr/>
        </p:nvSpPr>
        <p:spPr>
          <a:xfrm>
            <a:off x="949234" y="1996366"/>
            <a:ext cx="4441024" cy="461665"/>
          </a:xfrm>
          <a:prstGeom prst="rect">
            <a:avLst/>
          </a:prstGeom>
          <a:noFill/>
        </p:spPr>
        <p:txBody>
          <a:bodyPr wrap="none" rtlCol="0">
            <a:spAutoFit/>
          </a:bodyPr>
          <a:lstStyle/>
          <a:p>
            <a:r>
              <a:rPr lang="de-DE" sz="2400" dirty="0">
                <a:solidFill>
                  <a:srgbClr val="FF0000"/>
                </a:solidFill>
              </a:rPr>
              <a:t>Ideen, Bilder, Ergebnisse sammeln</a:t>
            </a:r>
          </a:p>
        </p:txBody>
      </p:sp>
      <p:pic>
        <p:nvPicPr>
          <p:cNvPr id="16" name="Grafik 15">
            <a:extLst>
              <a:ext uri="{FF2B5EF4-FFF2-40B4-BE49-F238E27FC236}">
                <a16:creationId xmlns:a16="http://schemas.microsoft.com/office/drawing/2014/main" id="{89478923-291C-4972-8494-3010195A40D5}"/>
              </a:ext>
            </a:extLst>
          </p:cNvPr>
          <p:cNvPicPr>
            <a:picLocks noChangeAspect="1"/>
          </p:cNvPicPr>
          <p:nvPr/>
        </p:nvPicPr>
        <p:blipFill>
          <a:blip r:embed="rId3"/>
          <a:stretch>
            <a:fillRect/>
          </a:stretch>
        </p:blipFill>
        <p:spPr>
          <a:xfrm>
            <a:off x="244792" y="2621775"/>
            <a:ext cx="3064465" cy="1283513"/>
          </a:xfrm>
          <a:prstGeom prst="rect">
            <a:avLst/>
          </a:prstGeom>
        </p:spPr>
      </p:pic>
      <p:sp>
        <p:nvSpPr>
          <p:cNvPr id="18" name="Textfeld 17">
            <a:extLst>
              <a:ext uri="{FF2B5EF4-FFF2-40B4-BE49-F238E27FC236}">
                <a16:creationId xmlns:a16="http://schemas.microsoft.com/office/drawing/2014/main" id="{FB8115A8-09B6-4394-A00C-6B35C339545B}"/>
              </a:ext>
            </a:extLst>
          </p:cNvPr>
          <p:cNvSpPr txBox="1"/>
          <p:nvPr/>
        </p:nvSpPr>
        <p:spPr>
          <a:xfrm>
            <a:off x="165057" y="3912337"/>
            <a:ext cx="2630394" cy="369332"/>
          </a:xfrm>
          <a:prstGeom prst="rect">
            <a:avLst/>
          </a:prstGeom>
          <a:noFill/>
        </p:spPr>
        <p:txBody>
          <a:bodyPr wrap="square">
            <a:spAutoFit/>
          </a:bodyPr>
          <a:lstStyle/>
          <a:p>
            <a:r>
              <a:rPr lang="de-DE" dirty="0"/>
              <a:t>www.answergarden.ch</a:t>
            </a:r>
          </a:p>
        </p:txBody>
      </p:sp>
      <p:sp>
        <p:nvSpPr>
          <p:cNvPr id="19" name="Textfeld 18">
            <a:extLst>
              <a:ext uri="{FF2B5EF4-FFF2-40B4-BE49-F238E27FC236}">
                <a16:creationId xmlns:a16="http://schemas.microsoft.com/office/drawing/2014/main" id="{0B2E21B8-4D4F-4F42-B49A-DBB6D3DCC98A}"/>
              </a:ext>
            </a:extLst>
          </p:cNvPr>
          <p:cNvSpPr txBox="1"/>
          <p:nvPr/>
        </p:nvSpPr>
        <p:spPr>
          <a:xfrm>
            <a:off x="165056" y="4465332"/>
            <a:ext cx="3492544" cy="2031325"/>
          </a:xfrm>
          <a:prstGeom prst="rect">
            <a:avLst/>
          </a:prstGeom>
          <a:noFill/>
        </p:spPr>
        <p:txBody>
          <a:bodyPr wrap="square">
            <a:spAutoFit/>
          </a:bodyPr>
          <a:lstStyle/>
          <a:p>
            <a:r>
              <a:rPr lang="de-DE" sz="1400" b="0" i="0" dirty="0" err="1">
                <a:solidFill>
                  <a:srgbClr val="727272"/>
                </a:solidFill>
                <a:effectLst/>
                <a:latin typeface="Open Sans"/>
              </a:rPr>
              <a:t>AnswerGarden</a:t>
            </a:r>
            <a:r>
              <a:rPr lang="de-DE" sz="1400" b="0" i="0" dirty="0">
                <a:solidFill>
                  <a:srgbClr val="727272"/>
                </a:solidFill>
                <a:effectLst/>
                <a:latin typeface="Open Sans"/>
              </a:rPr>
              <a:t> ist das ideale Web-Tool zum schnellen Sammeln von kurzen Antworten, Ideen und Rückmeldungen der SchülerInnen. Die Anzeige der eingegebenen Begriffe erscheint in Echtzeit in Form einer Wortwolke. Der Dienst ist kostenlos und erfordert keine Registrierung.</a:t>
            </a:r>
          </a:p>
          <a:p>
            <a:r>
              <a:rPr lang="de-DE" sz="1400" dirty="0">
                <a:solidFill>
                  <a:srgbClr val="727272"/>
                </a:solidFill>
                <a:latin typeface="Open Sans"/>
                <a:sym typeface="Wingdings" panose="05000000000000000000" pitchFamily="2" charset="2"/>
              </a:rPr>
              <a:t> gratis</a:t>
            </a:r>
            <a:endParaRPr lang="de-DE" sz="1400" dirty="0">
              <a:solidFill>
                <a:srgbClr val="727272"/>
              </a:solidFill>
              <a:latin typeface="Open Sans"/>
            </a:endParaRPr>
          </a:p>
        </p:txBody>
      </p:sp>
      <p:pic>
        <p:nvPicPr>
          <p:cNvPr id="21" name="Grafik 20">
            <a:extLst>
              <a:ext uri="{FF2B5EF4-FFF2-40B4-BE49-F238E27FC236}">
                <a16:creationId xmlns:a16="http://schemas.microsoft.com/office/drawing/2014/main" id="{2CB7A575-9012-402F-8C5A-C5FE92F4A898}"/>
              </a:ext>
            </a:extLst>
          </p:cNvPr>
          <p:cNvPicPr>
            <a:picLocks noChangeAspect="1"/>
          </p:cNvPicPr>
          <p:nvPr/>
        </p:nvPicPr>
        <p:blipFill>
          <a:blip r:embed="rId4"/>
          <a:stretch>
            <a:fillRect/>
          </a:stretch>
        </p:blipFill>
        <p:spPr>
          <a:xfrm>
            <a:off x="3914503" y="2632790"/>
            <a:ext cx="3665107" cy="1399667"/>
          </a:xfrm>
          <a:prstGeom prst="rect">
            <a:avLst/>
          </a:prstGeom>
        </p:spPr>
      </p:pic>
      <p:sp>
        <p:nvSpPr>
          <p:cNvPr id="22" name="Textfeld 21">
            <a:extLst>
              <a:ext uri="{FF2B5EF4-FFF2-40B4-BE49-F238E27FC236}">
                <a16:creationId xmlns:a16="http://schemas.microsoft.com/office/drawing/2014/main" id="{74F0AF50-A7D8-40C9-9162-0F3520E2EFC5}"/>
              </a:ext>
            </a:extLst>
          </p:cNvPr>
          <p:cNvSpPr txBox="1"/>
          <p:nvPr/>
        </p:nvSpPr>
        <p:spPr>
          <a:xfrm>
            <a:off x="4014245" y="3916303"/>
            <a:ext cx="2630394" cy="369332"/>
          </a:xfrm>
          <a:prstGeom prst="rect">
            <a:avLst/>
          </a:prstGeom>
          <a:noFill/>
        </p:spPr>
        <p:txBody>
          <a:bodyPr wrap="square">
            <a:spAutoFit/>
          </a:bodyPr>
          <a:lstStyle/>
          <a:p>
            <a:r>
              <a:rPr lang="de-DE" dirty="0"/>
              <a:t>www.tweedback.de</a:t>
            </a:r>
          </a:p>
        </p:txBody>
      </p:sp>
      <p:sp>
        <p:nvSpPr>
          <p:cNvPr id="24" name="Textfeld 23">
            <a:extLst>
              <a:ext uri="{FF2B5EF4-FFF2-40B4-BE49-F238E27FC236}">
                <a16:creationId xmlns:a16="http://schemas.microsoft.com/office/drawing/2014/main" id="{A7CAD2B8-6A0A-4B4F-A37E-014A20BFCA29}"/>
              </a:ext>
            </a:extLst>
          </p:cNvPr>
          <p:cNvSpPr txBox="1"/>
          <p:nvPr/>
        </p:nvSpPr>
        <p:spPr>
          <a:xfrm>
            <a:off x="4106091" y="4445763"/>
            <a:ext cx="3473519" cy="2246769"/>
          </a:xfrm>
          <a:prstGeom prst="rect">
            <a:avLst/>
          </a:prstGeom>
          <a:noFill/>
        </p:spPr>
        <p:txBody>
          <a:bodyPr wrap="square">
            <a:spAutoFit/>
          </a:bodyPr>
          <a:lstStyle/>
          <a:p>
            <a:r>
              <a:rPr lang="de-DE" sz="1400" dirty="0">
                <a:solidFill>
                  <a:srgbClr val="727272"/>
                </a:solidFill>
                <a:latin typeface="Open Sans"/>
              </a:rPr>
              <a:t>Mit </a:t>
            </a:r>
            <a:r>
              <a:rPr lang="de-DE" sz="1400" dirty="0" err="1">
                <a:solidFill>
                  <a:srgbClr val="727272"/>
                </a:solidFill>
                <a:latin typeface="Open Sans"/>
              </a:rPr>
              <a:t>Tweedback</a:t>
            </a:r>
            <a:r>
              <a:rPr lang="de-DE" sz="1400" dirty="0">
                <a:solidFill>
                  <a:srgbClr val="727272"/>
                </a:solidFill>
                <a:latin typeface="Open Sans"/>
              </a:rPr>
              <a:t> kann man sowohl im Präsenz- als auch im Distanzunterricht anonymes oder namentlich gekennzeichnetes Feedback bzw. Umfragen generieren und die Ergebnisse in Echtzeit anschauen. Das ist praktisch, wenn man Meinungen sowie Abstimmungen zu einem thematischen Unterrichtsgegenstand oder zum eigenen Unterricht einholen möchte. </a:t>
            </a:r>
            <a:r>
              <a:rPr lang="de-DE" sz="1400" dirty="0">
                <a:solidFill>
                  <a:srgbClr val="727272"/>
                </a:solidFill>
                <a:latin typeface="Open Sans"/>
                <a:sym typeface="Wingdings" panose="05000000000000000000" pitchFamily="2" charset="2"/>
              </a:rPr>
              <a:t> gratis</a:t>
            </a:r>
            <a:endParaRPr lang="de-DE" sz="1400" dirty="0">
              <a:solidFill>
                <a:srgbClr val="727272"/>
              </a:solidFill>
              <a:latin typeface="Open Sans"/>
            </a:endParaRPr>
          </a:p>
        </p:txBody>
      </p:sp>
      <p:pic>
        <p:nvPicPr>
          <p:cNvPr id="1026" name="Picture 2" descr="Flinga">
            <a:extLst>
              <a:ext uri="{FF2B5EF4-FFF2-40B4-BE49-F238E27FC236}">
                <a16:creationId xmlns:a16="http://schemas.microsoft.com/office/drawing/2014/main" id="{E83DE714-4F4A-4711-A685-DAD4E9095D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4856" y="2616714"/>
            <a:ext cx="3448050" cy="11334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feld 26">
            <a:extLst>
              <a:ext uri="{FF2B5EF4-FFF2-40B4-BE49-F238E27FC236}">
                <a16:creationId xmlns:a16="http://schemas.microsoft.com/office/drawing/2014/main" id="{D9059F63-6081-43B7-831D-BEBA526CAABC}"/>
              </a:ext>
            </a:extLst>
          </p:cNvPr>
          <p:cNvSpPr txBox="1"/>
          <p:nvPr/>
        </p:nvSpPr>
        <p:spPr>
          <a:xfrm>
            <a:off x="8184856" y="3847791"/>
            <a:ext cx="1968137" cy="369332"/>
          </a:xfrm>
          <a:prstGeom prst="rect">
            <a:avLst/>
          </a:prstGeom>
          <a:noFill/>
        </p:spPr>
        <p:txBody>
          <a:bodyPr wrap="square">
            <a:spAutoFit/>
          </a:bodyPr>
          <a:lstStyle/>
          <a:p>
            <a:r>
              <a:rPr lang="de-DE" dirty="0"/>
              <a:t>www.flinga.fi</a:t>
            </a:r>
          </a:p>
        </p:txBody>
      </p:sp>
      <p:sp>
        <p:nvSpPr>
          <p:cNvPr id="29" name="Textfeld 28">
            <a:extLst>
              <a:ext uri="{FF2B5EF4-FFF2-40B4-BE49-F238E27FC236}">
                <a16:creationId xmlns:a16="http://schemas.microsoft.com/office/drawing/2014/main" id="{B61DBFD3-A9A0-4854-A5EA-ECCBBA615E6D}"/>
              </a:ext>
            </a:extLst>
          </p:cNvPr>
          <p:cNvSpPr txBox="1"/>
          <p:nvPr/>
        </p:nvSpPr>
        <p:spPr>
          <a:xfrm>
            <a:off x="8093417" y="4445763"/>
            <a:ext cx="3933527" cy="2031325"/>
          </a:xfrm>
          <a:prstGeom prst="rect">
            <a:avLst/>
          </a:prstGeom>
          <a:noFill/>
        </p:spPr>
        <p:txBody>
          <a:bodyPr wrap="square">
            <a:spAutoFit/>
          </a:bodyPr>
          <a:lstStyle/>
          <a:p>
            <a:r>
              <a:rPr lang="de-DE" sz="1400" dirty="0">
                <a:solidFill>
                  <a:srgbClr val="727272"/>
                </a:solidFill>
                <a:latin typeface="Open Sans"/>
              </a:rPr>
              <a:t>Mit FLINGA Whiteboard können Ideen und Informationen kollaborativ gesammelt und optisch ansprechend aufbereitet werden. Dabei besteht die Möglichkeit, Texte, Bilder, Links und Zeichnungen zur Veranschaulichung eines Themas in das Board einzufügen und diese miteinander durch Pfeile oder Linien zu verbinden</a:t>
            </a:r>
          </a:p>
          <a:p>
            <a:r>
              <a:rPr lang="de-DE" sz="1400" dirty="0">
                <a:solidFill>
                  <a:srgbClr val="727272"/>
                </a:solidFill>
                <a:latin typeface="Open Sans"/>
                <a:sym typeface="Wingdings" panose="05000000000000000000" pitchFamily="2" charset="2"/>
              </a:rPr>
              <a:t> m</a:t>
            </a:r>
            <a:r>
              <a:rPr lang="de-DE" sz="1400" dirty="0">
                <a:solidFill>
                  <a:srgbClr val="727272"/>
                </a:solidFill>
                <a:latin typeface="Open Sans"/>
              </a:rPr>
              <a:t>ax. 5 gratis</a:t>
            </a:r>
          </a:p>
        </p:txBody>
      </p:sp>
      <p:pic>
        <p:nvPicPr>
          <p:cNvPr id="17" name="Picture 2">
            <a:extLst>
              <a:ext uri="{FF2B5EF4-FFF2-40B4-BE49-F238E27FC236}">
                <a16:creationId xmlns:a16="http://schemas.microsoft.com/office/drawing/2014/main" id="{505AB926-90C6-459C-93DD-80CE986ECF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53800" y="-1"/>
            <a:ext cx="725873" cy="702757"/>
          </a:xfrm>
          <a:prstGeom prst="rect">
            <a:avLst/>
          </a:prstGeom>
          <a:noFill/>
          <a:extLst>
            <a:ext uri="{909E8E84-426E-40DD-AFC4-6F175D3DCCD1}">
              <a14:hiddenFill xmlns:a14="http://schemas.microsoft.com/office/drawing/2010/main">
                <a:solidFill>
                  <a:srgbClr val="FFFFFF"/>
                </a:solidFill>
              </a14:hiddenFill>
            </a:ext>
          </a:extLst>
        </p:spPr>
      </p:pic>
      <p:sp>
        <p:nvSpPr>
          <p:cNvPr id="5" name="Foliennummernplatzhalter 4">
            <a:extLst>
              <a:ext uri="{FF2B5EF4-FFF2-40B4-BE49-F238E27FC236}">
                <a16:creationId xmlns:a16="http://schemas.microsoft.com/office/drawing/2014/main" id="{8D17F28C-82CE-487F-B49F-5A4107DF9A25}"/>
              </a:ext>
            </a:extLst>
          </p:cNvPr>
          <p:cNvSpPr>
            <a:spLocks noGrp="1"/>
          </p:cNvSpPr>
          <p:nvPr>
            <p:ph type="sldNum" sz="quarter" idx="12"/>
          </p:nvPr>
        </p:nvSpPr>
        <p:spPr>
          <a:xfrm>
            <a:off x="9351235" y="6475863"/>
            <a:ext cx="2743200" cy="365125"/>
          </a:xfrm>
        </p:spPr>
        <p:txBody>
          <a:bodyPr/>
          <a:lstStyle/>
          <a:p>
            <a:pPr rtl="0"/>
            <a:fld id="{E7F6F2DD-221D-4991-BA23-B2C16AFFF246}" type="slidenum">
              <a:rPr lang="de-DE" noProof="0" smtClean="0"/>
              <a:t>2</a:t>
            </a:fld>
            <a:endParaRPr lang="de-DE" noProof="0" dirty="0"/>
          </a:p>
        </p:txBody>
      </p:sp>
    </p:spTree>
    <p:extLst>
      <p:ext uri="{BB962C8B-B14F-4D97-AF65-F5344CB8AC3E}">
        <p14:creationId xmlns:p14="http://schemas.microsoft.com/office/powerpoint/2010/main" val="3250106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Plickers | Plickers, Tech company logos, Vimeo logo">
            <a:extLst>
              <a:ext uri="{FF2B5EF4-FFF2-40B4-BE49-F238E27FC236}">
                <a16:creationId xmlns:a16="http://schemas.microsoft.com/office/drawing/2014/main" id="{117E9729-17BD-4260-89FB-E13264DBFD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9610" y="2333718"/>
            <a:ext cx="4031366" cy="1420746"/>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a:extLst>
              <a:ext uri="{FF2B5EF4-FFF2-40B4-BE49-F238E27FC236}">
                <a16:creationId xmlns:a16="http://schemas.microsoft.com/office/drawing/2014/main" id="{F83C69A3-B4E8-43B9-A9B3-962E644390EC}"/>
              </a:ext>
            </a:extLst>
          </p:cNvPr>
          <p:cNvSpPr>
            <a:spLocks noGrp="1"/>
          </p:cNvSpPr>
          <p:nvPr>
            <p:ph type="title"/>
          </p:nvPr>
        </p:nvSpPr>
        <p:spPr>
          <a:xfrm>
            <a:off x="838200" y="136525"/>
            <a:ext cx="10515600" cy="1399667"/>
          </a:xfrm>
        </p:spPr>
        <p:txBody>
          <a:bodyPr rtlCol="0"/>
          <a:lstStyle/>
          <a:p>
            <a:pPr rtl="0"/>
            <a:r>
              <a:rPr lang="de-DE" dirty="0"/>
              <a:t>Kollaborative Tools</a:t>
            </a:r>
          </a:p>
        </p:txBody>
      </p:sp>
      <p:grpSp>
        <p:nvGrpSpPr>
          <p:cNvPr id="11" name="Gruppieren 10" descr="Fingerzeiger-Symbol">
            <a:extLst>
              <a:ext uri="{FF2B5EF4-FFF2-40B4-BE49-F238E27FC236}">
                <a16:creationId xmlns:a16="http://schemas.microsoft.com/office/drawing/2014/main" id="{CD153624-1B8E-427B-BB8D-B780FA9DA9AD}"/>
              </a:ext>
            </a:extLst>
          </p:cNvPr>
          <p:cNvGrpSpPr/>
          <p:nvPr/>
        </p:nvGrpSpPr>
        <p:grpSpPr>
          <a:xfrm>
            <a:off x="165057" y="1843459"/>
            <a:ext cx="673143" cy="673143"/>
            <a:chOff x="3233202" y="2517078"/>
            <a:chExt cx="852805" cy="852805"/>
          </a:xfrm>
        </p:grpSpPr>
        <p:sp>
          <p:nvSpPr>
            <p:cNvPr id="12" name="Ellipse 11">
              <a:extLst>
                <a:ext uri="{FF2B5EF4-FFF2-40B4-BE49-F238E27FC236}">
                  <a16:creationId xmlns:a16="http://schemas.microsoft.com/office/drawing/2014/main" id="{AE7B7937-5E9C-4D89-AEE5-FAB7EE0875F3}"/>
                </a:ext>
              </a:extLst>
            </p:cNvPr>
            <p:cNvSpPr/>
            <p:nvPr/>
          </p:nvSpPr>
          <p:spPr>
            <a:xfrm>
              <a:off x="3233202" y="2517078"/>
              <a:ext cx="852805" cy="8528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13" name="Freihandform: Form 12" descr="Fingertippen-Symbol">
              <a:extLst>
                <a:ext uri="{FF2B5EF4-FFF2-40B4-BE49-F238E27FC236}">
                  <a16:creationId xmlns:a16="http://schemas.microsoft.com/office/drawing/2014/main" id="{A9D7F744-DB76-47B3-888F-32D7372681B7}"/>
                </a:ext>
              </a:extLst>
            </p:cNvPr>
            <p:cNvSpPr>
              <a:spLocks noChangeAspect="1"/>
            </p:cNvSpPr>
            <p:nvPr/>
          </p:nvSpPr>
          <p:spPr>
            <a:xfrm>
              <a:off x="3517047" y="2741868"/>
              <a:ext cx="285115" cy="403225"/>
            </a:xfrm>
            <a:custGeom>
              <a:avLst/>
              <a:gdLst>
                <a:gd name="connsiteX0" fmla="*/ 245507 w 640794"/>
                <a:gd name="connsiteY0" fmla="*/ 201930 h 904875"/>
                <a:gd name="connsiteX1" fmla="*/ 215979 w 640794"/>
                <a:gd name="connsiteY1" fmla="*/ 232410 h 904875"/>
                <a:gd name="connsiteX2" fmla="*/ 215979 w 640794"/>
                <a:gd name="connsiteY2" fmla="*/ 607695 h 904875"/>
                <a:gd name="connsiteX3" fmla="*/ 194072 w 640794"/>
                <a:gd name="connsiteY3" fmla="*/ 640079 h 904875"/>
                <a:gd name="connsiteX4" fmla="*/ 155972 w 640794"/>
                <a:gd name="connsiteY4" fmla="*/ 632460 h 904875"/>
                <a:gd name="connsiteX5" fmla="*/ 97869 w 640794"/>
                <a:gd name="connsiteY5" fmla="*/ 574357 h 904875"/>
                <a:gd name="connsiteX6" fmla="*/ 75962 w 640794"/>
                <a:gd name="connsiteY6" fmla="*/ 565785 h 904875"/>
                <a:gd name="connsiteX7" fmla="*/ 58817 w 640794"/>
                <a:gd name="connsiteY7" fmla="*/ 571500 h 904875"/>
                <a:gd name="connsiteX8" fmla="*/ 45482 w 640794"/>
                <a:gd name="connsiteY8" fmla="*/ 592454 h 904875"/>
                <a:gd name="connsiteX9" fmla="*/ 52149 w 640794"/>
                <a:gd name="connsiteY9" fmla="*/ 616267 h 904875"/>
                <a:gd name="connsiteX10" fmla="*/ 195977 w 640794"/>
                <a:gd name="connsiteY10" fmla="*/ 790575 h 904875"/>
                <a:gd name="connsiteX11" fmla="*/ 340757 w 640794"/>
                <a:gd name="connsiteY11" fmla="*/ 859155 h 904875"/>
                <a:gd name="connsiteX12" fmla="*/ 431244 w 640794"/>
                <a:gd name="connsiteY12" fmla="*/ 859155 h 904875"/>
                <a:gd name="connsiteX13" fmla="*/ 545544 w 640794"/>
                <a:gd name="connsiteY13" fmla="*/ 811530 h 904875"/>
                <a:gd name="connsiteX14" fmla="*/ 593169 w 640794"/>
                <a:gd name="connsiteY14" fmla="*/ 697230 h 904875"/>
                <a:gd name="connsiteX15" fmla="*/ 593169 w 640794"/>
                <a:gd name="connsiteY15" fmla="*/ 518160 h 904875"/>
                <a:gd name="connsiteX16" fmla="*/ 563642 w 640794"/>
                <a:gd name="connsiteY16" fmla="*/ 488632 h 904875"/>
                <a:gd name="connsiteX17" fmla="*/ 534114 w 640794"/>
                <a:gd name="connsiteY17" fmla="*/ 518160 h 904875"/>
                <a:gd name="connsiteX18" fmla="*/ 534114 w 640794"/>
                <a:gd name="connsiteY18" fmla="*/ 521017 h 904875"/>
                <a:gd name="connsiteX19" fmla="*/ 534114 w 640794"/>
                <a:gd name="connsiteY19" fmla="*/ 553402 h 904875"/>
                <a:gd name="connsiteX20" fmla="*/ 511254 w 640794"/>
                <a:gd name="connsiteY20" fmla="*/ 576262 h 904875"/>
                <a:gd name="connsiteX21" fmla="*/ 488394 w 640794"/>
                <a:gd name="connsiteY21" fmla="*/ 553402 h 904875"/>
                <a:gd name="connsiteX22" fmla="*/ 488394 w 640794"/>
                <a:gd name="connsiteY22" fmla="*/ 486727 h 904875"/>
                <a:gd name="connsiteX23" fmla="*/ 457914 w 640794"/>
                <a:gd name="connsiteY23" fmla="*/ 456247 h 904875"/>
                <a:gd name="connsiteX24" fmla="*/ 427434 w 640794"/>
                <a:gd name="connsiteY24" fmla="*/ 486727 h 904875"/>
                <a:gd name="connsiteX25" fmla="*/ 427434 w 640794"/>
                <a:gd name="connsiteY25" fmla="*/ 521970 h 904875"/>
                <a:gd name="connsiteX26" fmla="*/ 404574 w 640794"/>
                <a:gd name="connsiteY26" fmla="*/ 544830 h 904875"/>
                <a:gd name="connsiteX27" fmla="*/ 381714 w 640794"/>
                <a:gd name="connsiteY27" fmla="*/ 521970 h 904875"/>
                <a:gd name="connsiteX28" fmla="*/ 381714 w 640794"/>
                <a:gd name="connsiteY28" fmla="*/ 455295 h 904875"/>
                <a:gd name="connsiteX29" fmla="*/ 351234 w 640794"/>
                <a:gd name="connsiteY29" fmla="*/ 424815 h 904875"/>
                <a:gd name="connsiteX30" fmla="*/ 320754 w 640794"/>
                <a:gd name="connsiteY30" fmla="*/ 455295 h 904875"/>
                <a:gd name="connsiteX31" fmla="*/ 320754 w 640794"/>
                <a:gd name="connsiteY31" fmla="*/ 490537 h 904875"/>
                <a:gd name="connsiteX32" fmla="*/ 297894 w 640794"/>
                <a:gd name="connsiteY32" fmla="*/ 513397 h 904875"/>
                <a:gd name="connsiteX33" fmla="*/ 275034 w 640794"/>
                <a:gd name="connsiteY33" fmla="*/ 490537 h 904875"/>
                <a:gd name="connsiteX34" fmla="*/ 275034 w 640794"/>
                <a:gd name="connsiteY34" fmla="*/ 231457 h 904875"/>
                <a:gd name="connsiteX35" fmla="*/ 266462 w 640794"/>
                <a:gd name="connsiteY35" fmla="*/ 210502 h 904875"/>
                <a:gd name="connsiteX36" fmla="*/ 245507 w 640794"/>
                <a:gd name="connsiteY36" fmla="*/ 201930 h 904875"/>
                <a:gd name="connsiteX37" fmla="*/ 246459 w 640794"/>
                <a:gd name="connsiteY37" fmla="*/ 157162 h 904875"/>
                <a:gd name="connsiteX38" fmla="*/ 299799 w 640794"/>
                <a:gd name="connsiteY38" fmla="*/ 179069 h 904875"/>
                <a:gd name="connsiteX39" fmla="*/ 321707 w 640794"/>
                <a:gd name="connsiteY39" fmla="*/ 232410 h 904875"/>
                <a:gd name="connsiteX40" fmla="*/ 321707 w 640794"/>
                <a:gd name="connsiteY40" fmla="*/ 386714 h 904875"/>
                <a:gd name="connsiteX41" fmla="*/ 352187 w 640794"/>
                <a:gd name="connsiteY41" fmla="*/ 380047 h 904875"/>
                <a:gd name="connsiteX42" fmla="*/ 419814 w 640794"/>
                <a:gd name="connsiteY42" fmla="*/ 421957 h 904875"/>
                <a:gd name="connsiteX43" fmla="*/ 457914 w 640794"/>
                <a:gd name="connsiteY43" fmla="*/ 411480 h 904875"/>
                <a:gd name="connsiteX44" fmla="*/ 525542 w 640794"/>
                <a:gd name="connsiteY44" fmla="*/ 453390 h 904875"/>
                <a:gd name="connsiteX45" fmla="*/ 563642 w 640794"/>
                <a:gd name="connsiteY45" fmla="*/ 442912 h 904875"/>
                <a:gd name="connsiteX46" fmla="*/ 638889 w 640794"/>
                <a:gd name="connsiteY46" fmla="*/ 518160 h 904875"/>
                <a:gd name="connsiteX47" fmla="*/ 640794 w 640794"/>
                <a:gd name="connsiteY47" fmla="*/ 697230 h 904875"/>
                <a:gd name="connsiteX48" fmla="*/ 579834 w 640794"/>
                <a:gd name="connsiteY48" fmla="*/ 843915 h 904875"/>
                <a:gd name="connsiteX49" fmla="*/ 433149 w 640794"/>
                <a:gd name="connsiteY49" fmla="*/ 904875 h 904875"/>
                <a:gd name="connsiteX50" fmla="*/ 342662 w 640794"/>
                <a:gd name="connsiteY50" fmla="*/ 904875 h 904875"/>
                <a:gd name="connsiteX51" fmla="*/ 162639 w 640794"/>
                <a:gd name="connsiteY51" fmla="*/ 820102 h 904875"/>
                <a:gd name="connsiteX52" fmla="*/ 17859 w 640794"/>
                <a:gd name="connsiteY52" fmla="*/ 645795 h 904875"/>
                <a:gd name="connsiteX53" fmla="*/ 714 w 640794"/>
                <a:gd name="connsiteY53" fmla="*/ 585787 h 904875"/>
                <a:gd name="connsiteX54" fmla="*/ 34052 w 640794"/>
                <a:gd name="connsiteY54" fmla="*/ 533400 h 904875"/>
                <a:gd name="connsiteX55" fmla="*/ 131207 w 640794"/>
                <a:gd name="connsiteY55" fmla="*/ 542925 h 904875"/>
                <a:gd name="connsiteX56" fmla="*/ 171212 w 640794"/>
                <a:gd name="connsiteY56" fmla="*/ 582930 h 904875"/>
                <a:gd name="connsiteX57" fmla="*/ 171212 w 640794"/>
                <a:gd name="connsiteY57" fmla="*/ 233362 h 904875"/>
                <a:gd name="connsiteX58" fmla="*/ 246459 w 640794"/>
                <a:gd name="connsiteY58" fmla="*/ 157162 h 904875"/>
                <a:gd name="connsiteX59" fmla="*/ 393144 w 640794"/>
                <a:gd name="connsiteY59" fmla="*/ 61198 h 904875"/>
                <a:gd name="connsiteX60" fmla="*/ 409336 w 640794"/>
                <a:gd name="connsiteY60" fmla="*/ 67627 h 904875"/>
                <a:gd name="connsiteX61" fmla="*/ 409336 w 640794"/>
                <a:gd name="connsiteY61" fmla="*/ 100012 h 904875"/>
                <a:gd name="connsiteX62" fmla="*/ 355996 w 640794"/>
                <a:gd name="connsiteY62" fmla="*/ 153352 h 904875"/>
                <a:gd name="connsiteX63" fmla="*/ 339804 w 640794"/>
                <a:gd name="connsiteY63" fmla="*/ 160020 h 904875"/>
                <a:gd name="connsiteX64" fmla="*/ 323611 w 640794"/>
                <a:gd name="connsiteY64" fmla="*/ 153352 h 904875"/>
                <a:gd name="connsiteX65" fmla="*/ 323611 w 640794"/>
                <a:gd name="connsiteY65" fmla="*/ 120967 h 904875"/>
                <a:gd name="connsiteX66" fmla="*/ 376951 w 640794"/>
                <a:gd name="connsiteY66" fmla="*/ 67627 h 904875"/>
                <a:gd name="connsiteX67" fmla="*/ 393144 w 640794"/>
                <a:gd name="connsiteY67" fmla="*/ 61198 h 904875"/>
                <a:gd name="connsiteX68" fmla="*/ 97869 w 640794"/>
                <a:gd name="connsiteY68" fmla="*/ 61198 h 904875"/>
                <a:gd name="connsiteX69" fmla="*/ 114061 w 640794"/>
                <a:gd name="connsiteY69" fmla="*/ 67627 h 904875"/>
                <a:gd name="connsiteX70" fmla="*/ 167401 w 640794"/>
                <a:gd name="connsiteY70" fmla="*/ 120967 h 904875"/>
                <a:gd name="connsiteX71" fmla="*/ 167401 w 640794"/>
                <a:gd name="connsiteY71" fmla="*/ 153352 h 904875"/>
                <a:gd name="connsiteX72" fmla="*/ 151209 w 640794"/>
                <a:gd name="connsiteY72" fmla="*/ 160020 h 904875"/>
                <a:gd name="connsiteX73" fmla="*/ 135016 w 640794"/>
                <a:gd name="connsiteY73" fmla="*/ 153352 h 904875"/>
                <a:gd name="connsiteX74" fmla="*/ 81676 w 640794"/>
                <a:gd name="connsiteY74" fmla="*/ 100012 h 904875"/>
                <a:gd name="connsiteX75" fmla="*/ 81676 w 640794"/>
                <a:gd name="connsiteY75" fmla="*/ 67627 h 904875"/>
                <a:gd name="connsiteX76" fmla="*/ 97869 w 640794"/>
                <a:gd name="connsiteY76" fmla="*/ 61198 h 904875"/>
                <a:gd name="connsiteX77" fmla="*/ 245507 w 640794"/>
                <a:gd name="connsiteY77" fmla="*/ 0 h 904875"/>
                <a:gd name="connsiteX78" fmla="*/ 268367 w 640794"/>
                <a:gd name="connsiteY78" fmla="*/ 22860 h 904875"/>
                <a:gd name="connsiteX79" fmla="*/ 268367 w 640794"/>
                <a:gd name="connsiteY79" fmla="*/ 98108 h 904875"/>
                <a:gd name="connsiteX80" fmla="*/ 245507 w 640794"/>
                <a:gd name="connsiteY80" fmla="*/ 120968 h 904875"/>
                <a:gd name="connsiteX81" fmla="*/ 222647 w 640794"/>
                <a:gd name="connsiteY81" fmla="*/ 98108 h 904875"/>
                <a:gd name="connsiteX82" fmla="*/ 222647 w 640794"/>
                <a:gd name="connsiteY82" fmla="*/ 22860 h 904875"/>
                <a:gd name="connsiteX83" fmla="*/ 245507 w 640794"/>
                <a:gd name="connsiteY83" fmla="*/ 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40794" h="904875">
                  <a:moveTo>
                    <a:pt x="245507" y="201930"/>
                  </a:moveTo>
                  <a:cubicBezTo>
                    <a:pt x="229314" y="201930"/>
                    <a:pt x="215979" y="216217"/>
                    <a:pt x="215979" y="232410"/>
                  </a:cubicBezTo>
                  <a:lnTo>
                    <a:pt x="215979" y="607695"/>
                  </a:lnTo>
                  <a:cubicBezTo>
                    <a:pt x="215979" y="621982"/>
                    <a:pt x="207407" y="634365"/>
                    <a:pt x="194072" y="640079"/>
                  </a:cubicBezTo>
                  <a:cubicBezTo>
                    <a:pt x="180737" y="645795"/>
                    <a:pt x="166449" y="642937"/>
                    <a:pt x="155972" y="632460"/>
                  </a:cubicBezTo>
                  <a:lnTo>
                    <a:pt x="97869" y="574357"/>
                  </a:lnTo>
                  <a:cubicBezTo>
                    <a:pt x="92154" y="568642"/>
                    <a:pt x="83582" y="565785"/>
                    <a:pt x="75962" y="565785"/>
                  </a:cubicBezTo>
                  <a:cubicBezTo>
                    <a:pt x="70247" y="565785"/>
                    <a:pt x="63579" y="567690"/>
                    <a:pt x="58817" y="571500"/>
                  </a:cubicBezTo>
                  <a:cubicBezTo>
                    <a:pt x="51197" y="576262"/>
                    <a:pt x="46434" y="583882"/>
                    <a:pt x="45482" y="592454"/>
                  </a:cubicBezTo>
                  <a:cubicBezTo>
                    <a:pt x="44529" y="601027"/>
                    <a:pt x="46434" y="609600"/>
                    <a:pt x="52149" y="616267"/>
                  </a:cubicBezTo>
                  <a:lnTo>
                    <a:pt x="195977" y="790575"/>
                  </a:lnTo>
                  <a:cubicBezTo>
                    <a:pt x="232172" y="834390"/>
                    <a:pt x="284559" y="859155"/>
                    <a:pt x="340757" y="859155"/>
                  </a:cubicBezTo>
                  <a:lnTo>
                    <a:pt x="431244" y="859155"/>
                  </a:lnTo>
                  <a:cubicBezTo>
                    <a:pt x="474107" y="859155"/>
                    <a:pt x="515064" y="842010"/>
                    <a:pt x="545544" y="811530"/>
                  </a:cubicBezTo>
                  <a:cubicBezTo>
                    <a:pt x="576024" y="781050"/>
                    <a:pt x="593169" y="741045"/>
                    <a:pt x="593169" y="697230"/>
                  </a:cubicBezTo>
                  <a:lnTo>
                    <a:pt x="593169" y="518160"/>
                  </a:lnTo>
                  <a:cubicBezTo>
                    <a:pt x="593169" y="501967"/>
                    <a:pt x="579834" y="488632"/>
                    <a:pt x="563642" y="488632"/>
                  </a:cubicBezTo>
                  <a:cubicBezTo>
                    <a:pt x="547449" y="488632"/>
                    <a:pt x="534114" y="501967"/>
                    <a:pt x="534114" y="518160"/>
                  </a:cubicBezTo>
                  <a:cubicBezTo>
                    <a:pt x="534114" y="519112"/>
                    <a:pt x="534114" y="520065"/>
                    <a:pt x="534114" y="521017"/>
                  </a:cubicBezTo>
                  <a:lnTo>
                    <a:pt x="534114" y="553402"/>
                  </a:lnTo>
                  <a:cubicBezTo>
                    <a:pt x="534114" y="565785"/>
                    <a:pt x="523637" y="576262"/>
                    <a:pt x="511254" y="576262"/>
                  </a:cubicBezTo>
                  <a:cubicBezTo>
                    <a:pt x="498872" y="576262"/>
                    <a:pt x="488394" y="565785"/>
                    <a:pt x="488394" y="553402"/>
                  </a:cubicBezTo>
                  <a:lnTo>
                    <a:pt x="488394" y="486727"/>
                  </a:lnTo>
                  <a:cubicBezTo>
                    <a:pt x="488394" y="469582"/>
                    <a:pt x="474107" y="456247"/>
                    <a:pt x="457914" y="456247"/>
                  </a:cubicBezTo>
                  <a:cubicBezTo>
                    <a:pt x="440769" y="456247"/>
                    <a:pt x="427434" y="470535"/>
                    <a:pt x="427434" y="486727"/>
                  </a:cubicBezTo>
                  <a:lnTo>
                    <a:pt x="427434" y="521970"/>
                  </a:lnTo>
                  <a:cubicBezTo>
                    <a:pt x="427434" y="534352"/>
                    <a:pt x="416957" y="544830"/>
                    <a:pt x="404574" y="544830"/>
                  </a:cubicBezTo>
                  <a:cubicBezTo>
                    <a:pt x="392192" y="544830"/>
                    <a:pt x="381714" y="534352"/>
                    <a:pt x="381714" y="521970"/>
                  </a:cubicBezTo>
                  <a:lnTo>
                    <a:pt x="381714" y="455295"/>
                  </a:lnTo>
                  <a:cubicBezTo>
                    <a:pt x="381714" y="438150"/>
                    <a:pt x="367427" y="424815"/>
                    <a:pt x="351234" y="424815"/>
                  </a:cubicBezTo>
                  <a:cubicBezTo>
                    <a:pt x="334089" y="424815"/>
                    <a:pt x="320754" y="439102"/>
                    <a:pt x="320754" y="455295"/>
                  </a:cubicBezTo>
                  <a:lnTo>
                    <a:pt x="320754" y="490537"/>
                  </a:lnTo>
                  <a:cubicBezTo>
                    <a:pt x="320754" y="502920"/>
                    <a:pt x="310277" y="513397"/>
                    <a:pt x="297894" y="513397"/>
                  </a:cubicBezTo>
                  <a:cubicBezTo>
                    <a:pt x="285512" y="513397"/>
                    <a:pt x="275034" y="502920"/>
                    <a:pt x="275034" y="490537"/>
                  </a:cubicBezTo>
                  <a:lnTo>
                    <a:pt x="275034" y="231457"/>
                  </a:lnTo>
                  <a:cubicBezTo>
                    <a:pt x="275034" y="223837"/>
                    <a:pt x="272177" y="216217"/>
                    <a:pt x="266462" y="210502"/>
                  </a:cubicBezTo>
                  <a:cubicBezTo>
                    <a:pt x="260747" y="204787"/>
                    <a:pt x="253127" y="201930"/>
                    <a:pt x="245507" y="201930"/>
                  </a:cubicBezTo>
                  <a:close/>
                  <a:moveTo>
                    <a:pt x="246459" y="157162"/>
                  </a:moveTo>
                  <a:cubicBezTo>
                    <a:pt x="266462" y="157162"/>
                    <a:pt x="285512" y="164782"/>
                    <a:pt x="299799" y="179069"/>
                  </a:cubicBezTo>
                  <a:cubicBezTo>
                    <a:pt x="314087" y="193357"/>
                    <a:pt x="321707" y="212407"/>
                    <a:pt x="321707" y="232410"/>
                  </a:cubicBezTo>
                  <a:lnTo>
                    <a:pt x="321707" y="386714"/>
                  </a:lnTo>
                  <a:cubicBezTo>
                    <a:pt x="331232" y="381952"/>
                    <a:pt x="341709" y="380047"/>
                    <a:pt x="352187" y="380047"/>
                  </a:cubicBezTo>
                  <a:cubicBezTo>
                    <a:pt x="381714" y="380047"/>
                    <a:pt x="407432" y="397192"/>
                    <a:pt x="419814" y="421957"/>
                  </a:cubicBezTo>
                  <a:cubicBezTo>
                    <a:pt x="431244" y="415289"/>
                    <a:pt x="443627" y="411480"/>
                    <a:pt x="457914" y="411480"/>
                  </a:cubicBezTo>
                  <a:cubicBezTo>
                    <a:pt x="487442" y="411480"/>
                    <a:pt x="513159" y="428625"/>
                    <a:pt x="525542" y="453390"/>
                  </a:cubicBezTo>
                  <a:cubicBezTo>
                    <a:pt x="536972" y="446722"/>
                    <a:pt x="549354" y="442912"/>
                    <a:pt x="563642" y="442912"/>
                  </a:cubicBezTo>
                  <a:cubicBezTo>
                    <a:pt x="604599" y="442912"/>
                    <a:pt x="638889" y="476250"/>
                    <a:pt x="638889" y="518160"/>
                  </a:cubicBezTo>
                  <a:lnTo>
                    <a:pt x="640794" y="697230"/>
                  </a:lnTo>
                  <a:cubicBezTo>
                    <a:pt x="640794" y="752475"/>
                    <a:pt x="618887" y="804862"/>
                    <a:pt x="579834" y="843915"/>
                  </a:cubicBezTo>
                  <a:cubicBezTo>
                    <a:pt x="540782" y="882967"/>
                    <a:pt x="488394" y="904875"/>
                    <a:pt x="433149" y="904875"/>
                  </a:cubicBezTo>
                  <a:lnTo>
                    <a:pt x="342662" y="904875"/>
                  </a:lnTo>
                  <a:cubicBezTo>
                    <a:pt x="273129" y="904875"/>
                    <a:pt x="207407" y="874395"/>
                    <a:pt x="162639" y="820102"/>
                  </a:cubicBezTo>
                  <a:lnTo>
                    <a:pt x="17859" y="645795"/>
                  </a:lnTo>
                  <a:cubicBezTo>
                    <a:pt x="3572" y="628650"/>
                    <a:pt x="-2143" y="606742"/>
                    <a:pt x="714" y="585787"/>
                  </a:cubicBezTo>
                  <a:cubicBezTo>
                    <a:pt x="4524" y="564832"/>
                    <a:pt x="15954" y="545782"/>
                    <a:pt x="34052" y="533400"/>
                  </a:cubicBezTo>
                  <a:cubicBezTo>
                    <a:pt x="64532" y="513397"/>
                    <a:pt x="105489" y="517207"/>
                    <a:pt x="131207" y="542925"/>
                  </a:cubicBezTo>
                  <a:lnTo>
                    <a:pt x="171212" y="582930"/>
                  </a:lnTo>
                  <a:lnTo>
                    <a:pt x="171212" y="233362"/>
                  </a:lnTo>
                  <a:cubicBezTo>
                    <a:pt x="171212" y="191452"/>
                    <a:pt x="204549" y="157162"/>
                    <a:pt x="246459" y="157162"/>
                  </a:cubicBezTo>
                  <a:close/>
                  <a:moveTo>
                    <a:pt x="393144" y="61198"/>
                  </a:moveTo>
                  <a:cubicBezTo>
                    <a:pt x="399097" y="61198"/>
                    <a:pt x="405050" y="63341"/>
                    <a:pt x="409336" y="67627"/>
                  </a:cubicBezTo>
                  <a:cubicBezTo>
                    <a:pt x="417909" y="76200"/>
                    <a:pt x="417909" y="91440"/>
                    <a:pt x="409336" y="100012"/>
                  </a:cubicBezTo>
                  <a:lnTo>
                    <a:pt x="355996" y="153352"/>
                  </a:lnTo>
                  <a:cubicBezTo>
                    <a:pt x="351234" y="158115"/>
                    <a:pt x="345519" y="160020"/>
                    <a:pt x="339804" y="160020"/>
                  </a:cubicBezTo>
                  <a:cubicBezTo>
                    <a:pt x="334089" y="160020"/>
                    <a:pt x="328374" y="158115"/>
                    <a:pt x="323611" y="153352"/>
                  </a:cubicBezTo>
                  <a:cubicBezTo>
                    <a:pt x="315039" y="144780"/>
                    <a:pt x="315039" y="129540"/>
                    <a:pt x="323611" y="120967"/>
                  </a:cubicBezTo>
                  <a:lnTo>
                    <a:pt x="376951" y="67627"/>
                  </a:lnTo>
                  <a:cubicBezTo>
                    <a:pt x="381238" y="63341"/>
                    <a:pt x="387191" y="61198"/>
                    <a:pt x="393144" y="61198"/>
                  </a:cubicBezTo>
                  <a:close/>
                  <a:moveTo>
                    <a:pt x="97869" y="61198"/>
                  </a:moveTo>
                  <a:cubicBezTo>
                    <a:pt x="103822" y="61198"/>
                    <a:pt x="109775" y="63341"/>
                    <a:pt x="114061" y="67627"/>
                  </a:cubicBezTo>
                  <a:lnTo>
                    <a:pt x="167401" y="120967"/>
                  </a:lnTo>
                  <a:cubicBezTo>
                    <a:pt x="175974" y="129540"/>
                    <a:pt x="175974" y="144780"/>
                    <a:pt x="167401" y="153352"/>
                  </a:cubicBezTo>
                  <a:cubicBezTo>
                    <a:pt x="162639" y="158115"/>
                    <a:pt x="156924" y="160020"/>
                    <a:pt x="151209" y="160020"/>
                  </a:cubicBezTo>
                  <a:cubicBezTo>
                    <a:pt x="145494" y="160020"/>
                    <a:pt x="139779" y="158115"/>
                    <a:pt x="135016" y="153352"/>
                  </a:cubicBezTo>
                  <a:lnTo>
                    <a:pt x="81676" y="100012"/>
                  </a:lnTo>
                  <a:cubicBezTo>
                    <a:pt x="73104" y="91440"/>
                    <a:pt x="73104" y="76200"/>
                    <a:pt x="81676" y="67627"/>
                  </a:cubicBezTo>
                  <a:cubicBezTo>
                    <a:pt x="85963" y="63341"/>
                    <a:pt x="91916" y="61198"/>
                    <a:pt x="97869" y="61198"/>
                  </a:cubicBezTo>
                  <a:close/>
                  <a:moveTo>
                    <a:pt x="245507" y="0"/>
                  </a:moveTo>
                  <a:cubicBezTo>
                    <a:pt x="257889" y="0"/>
                    <a:pt x="268367" y="10477"/>
                    <a:pt x="268367" y="22860"/>
                  </a:cubicBezTo>
                  <a:lnTo>
                    <a:pt x="268367" y="98108"/>
                  </a:lnTo>
                  <a:cubicBezTo>
                    <a:pt x="268367" y="110490"/>
                    <a:pt x="257889" y="120968"/>
                    <a:pt x="245507" y="120968"/>
                  </a:cubicBezTo>
                  <a:cubicBezTo>
                    <a:pt x="233124" y="120968"/>
                    <a:pt x="222647" y="111443"/>
                    <a:pt x="222647" y="98108"/>
                  </a:cubicBezTo>
                  <a:lnTo>
                    <a:pt x="222647" y="22860"/>
                  </a:lnTo>
                  <a:cubicBezTo>
                    <a:pt x="222647" y="10477"/>
                    <a:pt x="233124" y="0"/>
                    <a:pt x="245507" y="0"/>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dirty="0">
                <a:ln>
                  <a:noFill/>
                </a:ln>
                <a:solidFill>
                  <a:prstClr val="black"/>
                </a:solidFill>
                <a:effectLst/>
                <a:uLnTx/>
                <a:uFillTx/>
                <a:latin typeface="Calibri" panose="020F0502020204030204"/>
                <a:ea typeface="+mn-ea"/>
                <a:cs typeface="+mn-cs"/>
              </a:endParaRPr>
            </a:p>
          </p:txBody>
        </p:sp>
      </p:grpSp>
      <p:sp>
        <p:nvSpPr>
          <p:cNvPr id="2" name="Textfeld 1">
            <a:extLst>
              <a:ext uri="{FF2B5EF4-FFF2-40B4-BE49-F238E27FC236}">
                <a16:creationId xmlns:a16="http://schemas.microsoft.com/office/drawing/2014/main" id="{8913B45B-36C3-4C5A-B172-3E7EB865FAA2}"/>
              </a:ext>
            </a:extLst>
          </p:cNvPr>
          <p:cNvSpPr txBox="1"/>
          <p:nvPr/>
        </p:nvSpPr>
        <p:spPr>
          <a:xfrm>
            <a:off x="949234" y="1996366"/>
            <a:ext cx="6566862" cy="461665"/>
          </a:xfrm>
          <a:prstGeom prst="rect">
            <a:avLst/>
          </a:prstGeom>
          <a:noFill/>
        </p:spPr>
        <p:txBody>
          <a:bodyPr wrap="none" rtlCol="0">
            <a:spAutoFit/>
          </a:bodyPr>
          <a:lstStyle/>
          <a:p>
            <a:r>
              <a:rPr lang="de-DE" sz="2400" dirty="0">
                <a:solidFill>
                  <a:srgbClr val="FF0000"/>
                </a:solidFill>
              </a:rPr>
              <a:t>Ideen, Bilder, Ergebnisse sammeln, </a:t>
            </a:r>
            <a:r>
              <a:rPr lang="de-DE" sz="2400" dirty="0" err="1">
                <a:solidFill>
                  <a:srgbClr val="FF0000"/>
                </a:solidFill>
              </a:rPr>
              <a:t>Quizes</a:t>
            </a:r>
            <a:r>
              <a:rPr lang="de-DE" sz="2400" dirty="0">
                <a:solidFill>
                  <a:srgbClr val="FF0000"/>
                </a:solidFill>
              </a:rPr>
              <a:t> erstellen</a:t>
            </a:r>
          </a:p>
        </p:txBody>
      </p:sp>
      <p:sp>
        <p:nvSpPr>
          <p:cNvPr id="18" name="Textfeld 17">
            <a:extLst>
              <a:ext uri="{FF2B5EF4-FFF2-40B4-BE49-F238E27FC236}">
                <a16:creationId xmlns:a16="http://schemas.microsoft.com/office/drawing/2014/main" id="{FB8115A8-09B6-4394-A00C-6B35C339545B}"/>
              </a:ext>
            </a:extLst>
          </p:cNvPr>
          <p:cNvSpPr txBox="1"/>
          <p:nvPr/>
        </p:nvSpPr>
        <p:spPr>
          <a:xfrm>
            <a:off x="165057" y="3590124"/>
            <a:ext cx="2630394" cy="369332"/>
          </a:xfrm>
          <a:prstGeom prst="rect">
            <a:avLst/>
          </a:prstGeom>
          <a:noFill/>
        </p:spPr>
        <p:txBody>
          <a:bodyPr wrap="square">
            <a:spAutoFit/>
          </a:bodyPr>
          <a:lstStyle/>
          <a:p>
            <a:r>
              <a:rPr lang="de-DE" dirty="0"/>
              <a:t>www.padlet.com</a:t>
            </a:r>
          </a:p>
        </p:txBody>
      </p:sp>
      <p:sp>
        <p:nvSpPr>
          <p:cNvPr id="19" name="Textfeld 18">
            <a:extLst>
              <a:ext uri="{FF2B5EF4-FFF2-40B4-BE49-F238E27FC236}">
                <a16:creationId xmlns:a16="http://schemas.microsoft.com/office/drawing/2014/main" id="{0B2E21B8-4D4F-4F42-B49A-DBB6D3DCC98A}"/>
              </a:ext>
            </a:extLst>
          </p:cNvPr>
          <p:cNvSpPr txBox="1"/>
          <p:nvPr/>
        </p:nvSpPr>
        <p:spPr>
          <a:xfrm>
            <a:off x="165056" y="4099579"/>
            <a:ext cx="3492544" cy="2246769"/>
          </a:xfrm>
          <a:prstGeom prst="rect">
            <a:avLst/>
          </a:prstGeom>
          <a:noFill/>
        </p:spPr>
        <p:txBody>
          <a:bodyPr wrap="square">
            <a:spAutoFit/>
          </a:bodyPr>
          <a:lstStyle/>
          <a:p>
            <a:r>
              <a:rPr lang="de-DE" sz="1400" dirty="0" err="1">
                <a:solidFill>
                  <a:srgbClr val="727272"/>
                </a:solidFill>
                <a:latin typeface="Open Sans"/>
              </a:rPr>
              <a:t>Padlet</a:t>
            </a:r>
            <a:r>
              <a:rPr lang="de-DE" sz="1400" dirty="0">
                <a:solidFill>
                  <a:srgbClr val="727272"/>
                </a:solidFill>
                <a:latin typeface="Open Sans"/>
              </a:rPr>
              <a:t> ist eine der häufig genutzten Anwendungen für einen Unterricht, der webbasiert kreativ und kollaborativ geplant wird. Hat die Fülle an Funktionen und Möglichkeiten für Zusammenarbeit schon in den letzten Jahren zur großen Beliebtheit beigetragen, so hat sich </a:t>
            </a:r>
            <a:r>
              <a:rPr lang="de-DE" sz="1400" dirty="0" err="1">
                <a:solidFill>
                  <a:srgbClr val="727272"/>
                </a:solidFill>
                <a:latin typeface="Open Sans"/>
              </a:rPr>
              <a:t>Padlet</a:t>
            </a:r>
            <a:r>
              <a:rPr lang="de-DE" sz="1400" dirty="0">
                <a:solidFill>
                  <a:srgbClr val="727272"/>
                </a:solidFill>
                <a:latin typeface="Open Sans"/>
              </a:rPr>
              <a:t> gerade im Fernunterricht unter Corona-Bedingungen besonders bewährt. </a:t>
            </a:r>
            <a:br>
              <a:rPr lang="de-DE" sz="1400" b="0" i="1" dirty="0">
                <a:solidFill>
                  <a:srgbClr val="999999"/>
                </a:solidFill>
                <a:effectLst/>
                <a:latin typeface="Open Sans"/>
              </a:rPr>
            </a:br>
            <a:r>
              <a:rPr lang="de-DE" sz="1400" dirty="0">
                <a:solidFill>
                  <a:srgbClr val="727272"/>
                </a:solidFill>
                <a:latin typeface="Open Sans"/>
                <a:sym typeface="Wingdings" panose="05000000000000000000" pitchFamily="2" charset="2"/>
              </a:rPr>
              <a:t> 5 gratis</a:t>
            </a:r>
            <a:endParaRPr lang="de-DE" sz="1400" dirty="0">
              <a:solidFill>
                <a:srgbClr val="727272"/>
              </a:solidFill>
              <a:latin typeface="Open Sans"/>
            </a:endParaRPr>
          </a:p>
        </p:txBody>
      </p:sp>
      <p:sp>
        <p:nvSpPr>
          <p:cNvPr id="22" name="Textfeld 21">
            <a:extLst>
              <a:ext uri="{FF2B5EF4-FFF2-40B4-BE49-F238E27FC236}">
                <a16:creationId xmlns:a16="http://schemas.microsoft.com/office/drawing/2014/main" id="{74F0AF50-A7D8-40C9-9162-0F3520E2EFC5}"/>
              </a:ext>
            </a:extLst>
          </p:cNvPr>
          <p:cNvSpPr txBox="1"/>
          <p:nvPr/>
        </p:nvSpPr>
        <p:spPr>
          <a:xfrm>
            <a:off x="4014245" y="3594090"/>
            <a:ext cx="2630394" cy="369332"/>
          </a:xfrm>
          <a:prstGeom prst="rect">
            <a:avLst/>
          </a:prstGeom>
          <a:noFill/>
        </p:spPr>
        <p:txBody>
          <a:bodyPr wrap="square">
            <a:spAutoFit/>
          </a:bodyPr>
          <a:lstStyle/>
          <a:p>
            <a:r>
              <a:rPr lang="de-DE" dirty="0"/>
              <a:t>www.socrative.com</a:t>
            </a:r>
          </a:p>
        </p:txBody>
      </p:sp>
      <p:sp>
        <p:nvSpPr>
          <p:cNvPr id="24" name="Textfeld 23">
            <a:extLst>
              <a:ext uri="{FF2B5EF4-FFF2-40B4-BE49-F238E27FC236}">
                <a16:creationId xmlns:a16="http://schemas.microsoft.com/office/drawing/2014/main" id="{A7CAD2B8-6A0A-4B4F-A37E-014A20BFCA29}"/>
              </a:ext>
            </a:extLst>
          </p:cNvPr>
          <p:cNvSpPr txBox="1"/>
          <p:nvPr/>
        </p:nvSpPr>
        <p:spPr>
          <a:xfrm>
            <a:off x="4106091" y="4123550"/>
            <a:ext cx="3473519" cy="1384995"/>
          </a:xfrm>
          <a:prstGeom prst="rect">
            <a:avLst/>
          </a:prstGeom>
          <a:noFill/>
        </p:spPr>
        <p:txBody>
          <a:bodyPr wrap="square">
            <a:spAutoFit/>
          </a:bodyPr>
          <a:lstStyle/>
          <a:p>
            <a:r>
              <a:rPr lang="de-DE" sz="1400" dirty="0" err="1">
                <a:solidFill>
                  <a:srgbClr val="727272"/>
                </a:solidFill>
                <a:latin typeface="Open Sans"/>
              </a:rPr>
              <a:t>Socrative</a:t>
            </a:r>
            <a:r>
              <a:rPr lang="de-DE" sz="1400" dirty="0">
                <a:solidFill>
                  <a:srgbClr val="727272"/>
                </a:solidFill>
                <a:latin typeface="Open Sans"/>
              </a:rPr>
              <a:t> ist ein Antwortsystem, mit dem </a:t>
            </a:r>
            <a:r>
              <a:rPr lang="de-DE" sz="1400" dirty="0" err="1">
                <a:solidFill>
                  <a:srgbClr val="727272"/>
                </a:solidFill>
                <a:latin typeface="Open Sans"/>
              </a:rPr>
              <a:t>Quizzes</a:t>
            </a:r>
            <a:r>
              <a:rPr lang="de-DE" sz="1400" dirty="0">
                <a:solidFill>
                  <a:srgbClr val="727272"/>
                </a:solidFill>
                <a:latin typeface="Open Sans"/>
              </a:rPr>
              <a:t>, Reaktions- und Multiple-Choice-Fragen erstellt werden können. Zusätzlich stehen vorgefertigte </a:t>
            </a:r>
            <a:r>
              <a:rPr lang="de-DE" sz="1400" dirty="0" err="1">
                <a:solidFill>
                  <a:srgbClr val="727272"/>
                </a:solidFill>
                <a:latin typeface="Open Sans"/>
              </a:rPr>
              <a:t>Quizzes</a:t>
            </a:r>
            <a:r>
              <a:rPr lang="de-DE" sz="1400" dirty="0">
                <a:solidFill>
                  <a:srgbClr val="727272"/>
                </a:solidFill>
                <a:latin typeface="Open Sans"/>
              </a:rPr>
              <a:t> und Templates zur Verfügung.</a:t>
            </a:r>
            <a:br>
              <a:rPr lang="de-DE" sz="1400" dirty="0">
                <a:solidFill>
                  <a:srgbClr val="727272"/>
                </a:solidFill>
                <a:latin typeface="Open Sans"/>
              </a:rPr>
            </a:br>
            <a:r>
              <a:rPr lang="de-DE" sz="1400" dirty="0">
                <a:solidFill>
                  <a:srgbClr val="727272"/>
                </a:solidFill>
                <a:latin typeface="Open Sans"/>
                <a:sym typeface="Wingdings" panose="05000000000000000000" pitchFamily="2" charset="2"/>
              </a:rPr>
              <a:t> gratis</a:t>
            </a:r>
            <a:endParaRPr lang="de-DE" sz="1400" dirty="0">
              <a:solidFill>
                <a:srgbClr val="727272"/>
              </a:solidFill>
              <a:latin typeface="Open Sans"/>
            </a:endParaRPr>
          </a:p>
        </p:txBody>
      </p:sp>
      <p:sp>
        <p:nvSpPr>
          <p:cNvPr id="27" name="Textfeld 26">
            <a:extLst>
              <a:ext uri="{FF2B5EF4-FFF2-40B4-BE49-F238E27FC236}">
                <a16:creationId xmlns:a16="http://schemas.microsoft.com/office/drawing/2014/main" id="{D9059F63-6081-43B7-831D-BEBA526CAABC}"/>
              </a:ext>
            </a:extLst>
          </p:cNvPr>
          <p:cNvSpPr txBox="1"/>
          <p:nvPr/>
        </p:nvSpPr>
        <p:spPr>
          <a:xfrm>
            <a:off x="8184856" y="3525578"/>
            <a:ext cx="1968137" cy="369332"/>
          </a:xfrm>
          <a:prstGeom prst="rect">
            <a:avLst/>
          </a:prstGeom>
          <a:noFill/>
        </p:spPr>
        <p:txBody>
          <a:bodyPr wrap="square">
            <a:spAutoFit/>
          </a:bodyPr>
          <a:lstStyle/>
          <a:p>
            <a:r>
              <a:rPr lang="de-DE" dirty="0"/>
              <a:t>www.plickers.com</a:t>
            </a:r>
          </a:p>
        </p:txBody>
      </p:sp>
      <p:sp>
        <p:nvSpPr>
          <p:cNvPr id="29" name="Textfeld 28">
            <a:extLst>
              <a:ext uri="{FF2B5EF4-FFF2-40B4-BE49-F238E27FC236}">
                <a16:creationId xmlns:a16="http://schemas.microsoft.com/office/drawing/2014/main" id="{B61DBFD3-A9A0-4854-A5EA-ECCBBA615E6D}"/>
              </a:ext>
            </a:extLst>
          </p:cNvPr>
          <p:cNvSpPr txBox="1"/>
          <p:nvPr/>
        </p:nvSpPr>
        <p:spPr>
          <a:xfrm>
            <a:off x="8093417" y="4306434"/>
            <a:ext cx="3933527" cy="2031325"/>
          </a:xfrm>
          <a:prstGeom prst="rect">
            <a:avLst/>
          </a:prstGeom>
          <a:noFill/>
        </p:spPr>
        <p:txBody>
          <a:bodyPr wrap="square">
            <a:spAutoFit/>
          </a:bodyPr>
          <a:lstStyle/>
          <a:p>
            <a:r>
              <a:rPr lang="de-DE" sz="1400" b="0" i="0" dirty="0">
                <a:solidFill>
                  <a:srgbClr val="555555"/>
                </a:solidFill>
                <a:effectLst/>
                <a:latin typeface="Lato"/>
              </a:rPr>
              <a:t>Mit der App </a:t>
            </a:r>
            <a:r>
              <a:rPr lang="de-DE" sz="1400" b="0" i="0" dirty="0" err="1">
                <a:solidFill>
                  <a:srgbClr val="555555"/>
                </a:solidFill>
                <a:effectLst/>
                <a:latin typeface="Lato"/>
              </a:rPr>
              <a:t>Plickers</a:t>
            </a:r>
            <a:r>
              <a:rPr lang="de-DE" sz="1400" b="0" i="0" dirty="0">
                <a:solidFill>
                  <a:srgbClr val="555555"/>
                </a:solidFill>
                <a:effectLst/>
                <a:latin typeface="Lato"/>
              </a:rPr>
              <a:t> lässt sich ein interaktives Quiz erstellen, ohne dass die Schülerinnen und Schüler dafür ein Smartphone, Tablet oder einen PC benötigen. Stattdessen erhalten die Schüler einen personalisierten QR-Code, den die Lehrkraft mit Hilfe der App erstellt hat. Je nachdem welche Seite des QR-Codes nach oben zeigt, hat der Schüler sich für A,B,C oder D entschieden. </a:t>
            </a:r>
            <a:r>
              <a:rPr lang="de-DE" sz="1400" dirty="0">
                <a:solidFill>
                  <a:srgbClr val="727272"/>
                </a:solidFill>
                <a:latin typeface="Open Sans"/>
                <a:sym typeface="Wingdings" panose="05000000000000000000" pitchFamily="2" charset="2"/>
              </a:rPr>
              <a:t> m</a:t>
            </a:r>
            <a:r>
              <a:rPr lang="de-DE" sz="1400" dirty="0">
                <a:solidFill>
                  <a:srgbClr val="727272"/>
                </a:solidFill>
                <a:latin typeface="Open Sans"/>
              </a:rPr>
              <a:t>ax. 40 Cards gratis</a:t>
            </a:r>
          </a:p>
        </p:txBody>
      </p:sp>
      <p:pic>
        <p:nvPicPr>
          <p:cNvPr id="2050" name="Picture 2" descr="Padlet | Tools für den Unterricht | unterrichtgestalten.ch">
            <a:extLst>
              <a:ext uri="{FF2B5EF4-FFF2-40B4-BE49-F238E27FC236}">
                <a16:creationId xmlns:a16="http://schemas.microsoft.com/office/drawing/2014/main" id="{DE95E229-2E86-48D7-92C2-1BCFCB333A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25" y="2607124"/>
            <a:ext cx="3457400" cy="12779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Quiz und Lernzielkontrollen mit SOCRATIVE | Tiroler Bildungsservice">
            <a:extLst>
              <a:ext uri="{FF2B5EF4-FFF2-40B4-BE49-F238E27FC236}">
                <a16:creationId xmlns:a16="http://schemas.microsoft.com/office/drawing/2014/main" id="{F945A018-8270-4896-9AD4-6812D4A549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6125" y="2338056"/>
            <a:ext cx="3465717" cy="127798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7410A7E7-0D14-4675-B8A3-450E93E266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53800" y="-1"/>
            <a:ext cx="725873" cy="702757"/>
          </a:xfrm>
          <a:prstGeom prst="rect">
            <a:avLst/>
          </a:prstGeom>
          <a:noFill/>
          <a:extLst>
            <a:ext uri="{909E8E84-426E-40DD-AFC4-6F175D3DCCD1}">
              <a14:hiddenFill xmlns:a14="http://schemas.microsoft.com/office/drawing/2010/main">
                <a:solidFill>
                  <a:srgbClr val="FFFFFF"/>
                </a:solidFill>
              </a14:hiddenFill>
            </a:ext>
          </a:extLst>
        </p:spPr>
      </p:pic>
      <p:sp>
        <p:nvSpPr>
          <p:cNvPr id="5" name="Foliennummernplatzhalter 4">
            <a:extLst>
              <a:ext uri="{FF2B5EF4-FFF2-40B4-BE49-F238E27FC236}">
                <a16:creationId xmlns:a16="http://schemas.microsoft.com/office/drawing/2014/main" id="{397397B7-197A-4340-A856-E01A5F16F1B1}"/>
              </a:ext>
            </a:extLst>
          </p:cNvPr>
          <p:cNvSpPr>
            <a:spLocks noGrp="1"/>
          </p:cNvSpPr>
          <p:nvPr>
            <p:ph type="sldNum" sz="quarter" idx="12"/>
          </p:nvPr>
        </p:nvSpPr>
        <p:spPr/>
        <p:txBody>
          <a:bodyPr/>
          <a:lstStyle/>
          <a:p>
            <a:pPr rtl="0"/>
            <a:fld id="{E7F6F2DD-221D-4991-BA23-B2C16AFFF246}" type="slidenum">
              <a:rPr lang="de-DE" noProof="0" smtClean="0"/>
              <a:t>3</a:t>
            </a:fld>
            <a:endParaRPr lang="de-DE" noProof="0"/>
          </a:p>
        </p:txBody>
      </p:sp>
    </p:spTree>
    <p:extLst>
      <p:ext uri="{BB962C8B-B14F-4D97-AF65-F5344CB8AC3E}">
        <p14:creationId xmlns:p14="http://schemas.microsoft.com/office/powerpoint/2010/main" val="3445370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83C69A3-B4E8-43B9-A9B3-962E644390EC}"/>
              </a:ext>
            </a:extLst>
          </p:cNvPr>
          <p:cNvSpPr>
            <a:spLocks noGrp="1"/>
          </p:cNvSpPr>
          <p:nvPr>
            <p:ph type="title"/>
          </p:nvPr>
        </p:nvSpPr>
        <p:spPr>
          <a:xfrm>
            <a:off x="838200" y="136525"/>
            <a:ext cx="10515600" cy="1399667"/>
          </a:xfrm>
        </p:spPr>
        <p:txBody>
          <a:bodyPr rtlCol="0"/>
          <a:lstStyle/>
          <a:p>
            <a:pPr rtl="0"/>
            <a:r>
              <a:rPr lang="de-DE" dirty="0"/>
              <a:t>Kollaborative Tools</a:t>
            </a:r>
          </a:p>
        </p:txBody>
      </p:sp>
      <p:grpSp>
        <p:nvGrpSpPr>
          <p:cNvPr id="11" name="Gruppieren 10" descr="Fingerzeiger-Symbol">
            <a:extLst>
              <a:ext uri="{FF2B5EF4-FFF2-40B4-BE49-F238E27FC236}">
                <a16:creationId xmlns:a16="http://schemas.microsoft.com/office/drawing/2014/main" id="{CD153624-1B8E-427B-BB8D-B780FA9DA9AD}"/>
              </a:ext>
            </a:extLst>
          </p:cNvPr>
          <p:cNvGrpSpPr/>
          <p:nvPr/>
        </p:nvGrpSpPr>
        <p:grpSpPr>
          <a:xfrm>
            <a:off x="165057" y="1843459"/>
            <a:ext cx="673143" cy="673143"/>
            <a:chOff x="3233202" y="2517078"/>
            <a:chExt cx="852805" cy="852805"/>
          </a:xfrm>
        </p:grpSpPr>
        <p:sp>
          <p:nvSpPr>
            <p:cNvPr id="12" name="Ellipse 11">
              <a:extLst>
                <a:ext uri="{FF2B5EF4-FFF2-40B4-BE49-F238E27FC236}">
                  <a16:creationId xmlns:a16="http://schemas.microsoft.com/office/drawing/2014/main" id="{AE7B7937-5E9C-4D89-AEE5-FAB7EE0875F3}"/>
                </a:ext>
              </a:extLst>
            </p:cNvPr>
            <p:cNvSpPr/>
            <p:nvPr/>
          </p:nvSpPr>
          <p:spPr>
            <a:xfrm>
              <a:off x="3233202" y="2517078"/>
              <a:ext cx="852805" cy="8528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13" name="Freihandform: Form 12" descr="Fingertippen-Symbol">
              <a:extLst>
                <a:ext uri="{FF2B5EF4-FFF2-40B4-BE49-F238E27FC236}">
                  <a16:creationId xmlns:a16="http://schemas.microsoft.com/office/drawing/2014/main" id="{A9D7F744-DB76-47B3-888F-32D7372681B7}"/>
                </a:ext>
              </a:extLst>
            </p:cNvPr>
            <p:cNvSpPr>
              <a:spLocks noChangeAspect="1"/>
            </p:cNvSpPr>
            <p:nvPr/>
          </p:nvSpPr>
          <p:spPr>
            <a:xfrm>
              <a:off x="3517047" y="2741868"/>
              <a:ext cx="285115" cy="403225"/>
            </a:xfrm>
            <a:custGeom>
              <a:avLst/>
              <a:gdLst>
                <a:gd name="connsiteX0" fmla="*/ 245507 w 640794"/>
                <a:gd name="connsiteY0" fmla="*/ 201930 h 904875"/>
                <a:gd name="connsiteX1" fmla="*/ 215979 w 640794"/>
                <a:gd name="connsiteY1" fmla="*/ 232410 h 904875"/>
                <a:gd name="connsiteX2" fmla="*/ 215979 w 640794"/>
                <a:gd name="connsiteY2" fmla="*/ 607695 h 904875"/>
                <a:gd name="connsiteX3" fmla="*/ 194072 w 640794"/>
                <a:gd name="connsiteY3" fmla="*/ 640079 h 904875"/>
                <a:gd name="connsiteX4" fmla="*/ 155972 w 640794"/>
                <a:gd name="connsiteY4" fmla="*/ 632460 h 904875"/>
                <a:gd name="connsiteX5" fmla="*/ 97869 w 640794"/>
                <a:gd name="connsiteY5" fmla="*/ 574357 h 904875"/>
                <a:gd name="connsiteX6" fmla="*/ 75962 w 640794"/>
                <a:gd name="connsiteY6" fmla="*/ 565785 h 904875"/>
                <a:gd name="connsiteX7" fmla="*/ 58817 w 640794"/>
                <a:gd name="connsiteY7" fmla="*/ 571500 h 904875"/>
                <a:gd name="connsiteX8" fmla="*/ 45482 w 640794"/>
                <a:gd name="connsiteY8" fmla="*/ 592454 h 904875"/>
                <a:gd name="connsiteX9" fmla="*/ 52149 w 640794"/>
                <a:gd name="connsiteY9" fmla="*/ 616267 h 904875"/>
                <a:gd name="connsiteX10" fmla="*/ 195977 w 640794"/>
                <a:gd name="connsiteY10" fmla="*/ 790575 h 904875"/>
                <a:gd name="connsiteX11" fmla="*/ 340757 w 640794"/>
                <a:gd name="connsiteY11" fmla="*/ 859155 h 904875"/>
                <a:gd name="connsiteX12" fmla="*/ 431244 w 640794"/>
                <a:gd name="connsiteY12" fmla="*/ 859155 h 904875"/>
                <a:gd name="connsiteX13" fmla="*/ 545544 w 640794"/>
                <a:gd name="connsiteY13" fmla="*/ 811530 h 904875"/>
                <a:gd name="connsiteX14" fmla="*/ 593169 w 640794"/>
                <a:gd name="connsiteY14" fmla="*/ 697230 h 904875"/>
                <a:gd name="connsiteX15" fmla="*/ 593169 w 640794"/>
                <a:gd name="connsiteY15" fmla="*/ 518160 h 904875"/>
                <a:gd name="connsiteX16" fmla="*/ 563642 w 640794"/>
                <a:gd name="connsiteY16" fmla="*/ 488632 h 904875"/>
                <a:gd name="connsiteX17" fmla="*/ 534114 w 640794"/>
                <a:gd name="connsiteY17" fmla="*/ 518160 h 904875"/>
                <a:gd name="connsiteX18" fmla="*/ 534114 w 640794"/>
                <a:gd name="connsiteY18" fmla="*/ 521017 h 904875"/>
                <a:gd name="connsiteX19" fmla="*/ 534114 w 640794"/>
                <a:gd name="connsiteY19" fmla="*/ 553402 h 904875"/>
                <a:gd name="connsiteX20" fmla="*/ 511254 w 640794"/>
                <a:gd name="connsiteY20" fmla="*/ 576262 h 904875"/>
                <a:gd name="connsiteX21" fmla="*/ 488394 w 640794"/>
                <a:gd name="connsiteY21" fmla="*/ 553402 h 904875"/>
                <a:gd name="connsiteX22" fmla="*/ 488394 w 640794"/>
                <a:gd name="connsiteY22" fmla="*/ 486727 h 904875"/>
                <a:gd name="connsiteX23" fmla="*/ 457914 w 640794"/>
                <a:gd name="connsiteY23" fmla="*/ 456247 h 904875"/>
                <a:gd name="connsiteX24" fmla="*/ 427434 w 640794"/>
                <a:gd name="connsiteY24" fmla="*/ 486727 h 904875"/>
                <a:gd name="connsiteX25" fmla="*/ 427434 w 640794"/>
                <a:gd name="connsiteY25" fmla="*/ 521970 h 904875"/>
                <a:gd name="connsiteX26" fmla="*/ 404574 w 640794"/>
                <a:gd name="connsiteY26" fmla="*/ 544830 h 904875"/>
                <a:gd name="connsiteX27" fmla="*/ 381714 w 640794"/>
                <a:gd name="connsiteY27" fmla="*/ 521970 h 904875"/>
                <a:gd name="connsiteX28" fmla="*/ 381714 w 640794"/>
                <a:gd name="connsiteY28" fmla="*/ 455295 h 904875"/>
                <a:gd name="connsiteX29" fmla="*/ 351234 w 640794"/>
                <a:gd name="connsiteY29" fmla="*/ 424815 h 904875"/>
                <a:gd name="connsiteX30" fmla="*/ 320754 w 640794"/>
                <a:gd name="connsiteY30" fmla="*/ 455295 h 904875"/>
                <a:gd name="connsiteX31" fmla="*/ 320754 w 640794"/>
                <a:gd name="connsiteY31" fmla="*/ 490537 h 904875"/>
                <a:gd name="connsiteX32" fmla="*/ 297894 w 640794"/>
                <a:gd name="connsiteY32" fmla="*/ 513397 h 904875"/>
                <a:gd name="connsiteX33" fmla="*/ 275034 w 640794"/>
                <a:gd name="connsiteY33" fmla="*/ 490537 h 904875"/>
                <a:gd name="connsiteX34" fmla="*/ 275034 w 640794"/>
                <a:gd name="connsiteY34" fmla="*/ 231457 h 904875"/>
                <a:gd name="connsiteX35" fmla="*/ 266462 w 640794"/>
                <a:gd name="connsiteY35" fmla="*/ 210502 h 904875"/>
                <a:gd name="connsiteX36" fmla="*/ 245507 w 640794"/>
                <a:gd name="connsiteY36" fmla="*/ 201930 h 904875"/>
                <a:gd name="connsiteX37" fmla="*/ 246459 w 640794"/>
                <a:gd name="connsiteY37" fmla="*/ 157162 h 904875"/>
                <a:gd name="connsiteX38" fmla="*/ 299799 w 640794"/>
                <a:gd name="connsiteY38" fmla="*/ 179069 h 904875"/>
                <a:gd name="connsiteX39" fmla="*/ 321707 w 640794"/>
                <a:gd name="connsiteY39" fmla="*/ 232410 h 904875"/>
                <a:gd name="connsiteX40" fmla="*/ 321707 w 640794"/>
                <a:gd name="connsiteY40" fmla="*/ 386714 h 904875"/>
                <a:gd name="connsiteX41" fmla="*/ 352187 w 640794"/>
                <a:gd name="connsiteY41" fmla="*/ 380047 h 904875"/>
                <a:gd name="connsiteX42" fmla="*/ 419814 w 640794"/>
                <a:gd name="connsiteY42" fmla="*/ 421957 h 904875"/>
                <a:gd name="connsiteX43" fmla="*/ 457914 w 640794"/>
                <a:gd name="connsiteY43" fmla="*/ 411480 h 904875"/>
                <a:gd name="connsiteX44" fmla="*/ 525542 w 640794"/>
                <a:gd name="connsiteY44" fmla="*/ 453390 h 904875"/>
                <a:gd name="connsiteX45" fmla="*/ 563642 w 640794"/>
                <a:gd name="connsiteY45" fmla="*/ 442912 h 904875"/>
                <a:gd name="connsiteX46" fmla="*/ 638889 w 640794"/>
                <a:gd name="connsiteY46" fmla="*/ 518160 h 904875"/>
                <a:gd name="connsiteX47" fmla="*/ 640794 w 640794"/>
                <a:gd name="connsiteY47" fmla="*/ 697230 h 904875"/>
                <a:gd name="connsiteX48" fmla="*/ 579834 w 640794"/>
                <a:gd name="connsiteY48" fmla="*/ 843915 h 904875"/>
                <a:gd name="connsiteX49" fmla="*/ 433149 w 640794"/>
                <a:gd name="connsiteY49" fmla="*/ 904875 h 904875"/>
                <a:gd name="connsiteX50" fmla="*/ 342662 w 640794"/>
                <a:gd name="connsiteY50" fmla="*/ 904875 h 904875"/>
                <a:gd name="connsiteX51" fmla="*/ 162639 w 640794"/>
                <a:gd name="connsiteY51" fmla="*/ 820102 h 904875"/>
                <a:gd name="connsiteX52" fmla="*/ 17859 w 640794"/>
                <a:gd name="connsiteY52" fmla="*/ 645795 h 904875"/>
                <a:gd name="connsiteX53" fmla="*/ 714 w 640794"/>
                <a:gd name="connsiteY53" fmla="*/ 585787 h 904875"/>
                <a:gd name="connsiteX54" fmla="*/ 34052 w 640794"/>
                <a:gd name="connsiteY54" fmla="*/ 533400 h 904875"/>
                <a:gd name="connsiteX55" fmla="*/ 131207 w 640794"/>
                <a:gd name="connsiteY55" fmla="*/ 542925 h 904875"/>
                <a:gd name="connsiteX56" fmla="*/ 171212 w 640794"/>
                <a:gd name="connsiteY56" fmla="*/ 582930 h 904875"/>
                <a:gd name="connsiteX57" fmla="*/ 171212 w 640794"/>
                <a:gd name="connsiteY57" fmla="*/ 233362 h 904875"/>
                <a:gd name="connsiteX58" fmla="*/ 246459 w 640794"/>
                <a:gd name="connsiteY58" fmla="*/ 157162 h 904875"/>
                <a:gd name="connsiteX59" fmla="*/ 393144 w 640794"/>
                <a:gd name="connsiteY59" fmla="*/ 61198 h 904875"/>
                <a:gd name="connsiteX60" fmla="*/ 409336 w 640794"/>
                <a:gd name="connsiteY60" fmla="*/ 67627 h 904875"/>
                <a:gd name="connsiteX61" fmla="*/ 409336 w 640794"/>
                <a:gd name="connsiteY61" fmla="*/ 100012 h 904875"/>
                <a:gd name="connsiteX62" fmla="*/ 355996 w 640794"/>
                <a:gd name="connsiteY62" fmla="*/ 153352 h 904875"/>
                <a:gd name="connsiteX63" fmla="*/ 339804 w 640794"/>
                <a:gd name="connsiteY63" fmla="*/ 160020 h 904875"/>
                <a:gd name="connsiteX64" fmla="*/ 323611 w 640794"/>
                <a:gd name="connsiteY64" fmla="*/ 153352 h 904875"/>
                <a:gd name="connsiteX65" fmla="*/ 323611 w 640794"/>
                <a:gd name="connsiteY65" fmla="*/ 120967 h 904875"/>
                <a:gd name="connsiteX66" fmla="*/ 376951 w 640794"/>
                <a:gd name="connsiteY66" fmla="*/ 67627 h 904875"/>
                <a:gd name="connsiteX67" fmla="*/ 393144 w 640794"/>
                <a:gd name="connsiteY67" fmla="*/ 61198 h 904875"/>
                <a:gd name="connsiteX68" fmla="*/ 97869 w 640794"/>
                <a:gd name="connsiteY68" fmla="*/ 61198 h 904875"/>
                <a:gd name="connsiteX69" fmla="*/ 114061 w 640794"/>
                <a:gd name="connsiteY69" fmla="*/ 67627 h 904875"/>
                <a:gd name="connsiteX70" fmla="*/ 167401 w 640794"/>
                <a:gd name="connsiteY70" fmla="*/ 120967 h 904875"/>
                <a:gd name="connsiteX71" fmla="*/ 167401 w 640794"/>
                <a:gd name="connsiteY71" fmla="*/ 153352 h 904875"/>
                <a:gd name="connsiteX72" fmla="*/ 151209 w 640794"/>
                <a:gd name="connsiteY72" fmla="*/ 160020 h 904875"/>
                <a:gd name="connsiteX73" fmla="*/ 135016 w 640794"/>
                <a:gd name="connsiteY73" fmla="*/ 153352 h 904875"/>
                <a:gd name="connsiteX74" fmla="*/ 81676 w 640794"/>
                <a:gd name="connsiteY74" fmla="*/ 100012 h 904875"/>
                <a:gd name="connsiteX75" fmla="*/ 81676 w 640794"/>
                <a:gd name="connsiteY75" fmla="*/ 67627 h 904875"/>
                <a:gd name="connsiteX76" fmla="*/ 97869 w 640794"/>
                <a:gd name="connsiteY76" fmla="*/ 61198 h 904875"/>
                <a:gd name="connsiteX77" fmla="*/ 245507 w 640794"/>
                <a:gd name="connsiteY77" fmla="*/ 0 h 904875"/>
                <a:gd name="connsiteX78" fmla="*/ 268367 w 640794"/>
                <a:gd name="connsiteY78" fmla="*/ 22860 h 904875"/>
                <a:gd name="connsiteX79" fmla="*/ 268367 w 640794"/>
                <a:gd name="connsiteY79" fmla="*/ 98108 h 904875"/>
                <a:gd name="connsiteX80" fmla="*/ 245507 w 640794"/>
                <a:gd name="connsiteY80" fmla="*/ 120968 h 904875"/>
                <a:gd name="connsiteX81" fmla="*/ 222647 w 640794"/>
                <a:gd name="connsiteY81" fmla="*/ 98108 h 904875"/>
                <a:gd name="connsiteX82" fmla="*/ 222647 w 640794"/>
                <a:gd name="connsiteY82" fmla="*/ 22860 h 904875"/>
                <a:gd name="connsiteX83" fmla="*/ 245507 w 640794"/>
                <a:gd name="connsiteY83" fmla="*/ 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40794" h="904875">
                  <a:moveTo>
                    <a:pt x="245507" y="201930"/>
                  </a:moveTo>
                  <a:cubicBezTo>
                    <a:pt x="229314" y="201930"/>
                    <a:pt x="215979" y="216217"/>
                    <a:pt x="215979" y="232410"/>
                  </a:cubicBezTo>
                  <a:lnTo>
                    <a:pt x="215979" y="607695"/>
                  </a:lnTo>
                  <a:cubicBezTo>
                    <a:pt x="215979" y="621982"/>
                    <a:pt x="207407" y="634365"/>
                    <a:pt x="194072" y="640079"/>
                  </a:cubicBezTo>
                  <a:cubicBezTo>
                    <a:pt x="180737" y="645795"/>
                    <a:pt x="166449" y="642937"/>
                    <a:pt x="155972" y="632460"/>
                  </a:cubicBezTo>
                  <a:lnTo>
                    <a:pt x="97869" y="574357"/>
                  </a:lnTo>
                  <a:cubicBezTo>
                    <a:pt x="92154" y="568642"/>
                    <a:pt x="83582" y="565785"/>
                    <a:pt x="75962" y="565785"/>
                  </a:cubicBezTo>
                  <a:cubicBezTo>
                    <a:pt x="70247" y="565785"/>
                    <a:pt x="63579" y="567690"/>
                    <a:pt x="58817" y="571500"/>
                  </a:cubicBezTo>
                  <a:cubicBezTo>
                    <a:pt x="51197" y="576262"/>
                    <a:pt x="46434" y="583882"/>
                    <a:pt x="45482" y="592454"/>
                  </a:cubicBezTo>
                  <a:cubicBezTo>
                    <a:pt x="44529" y="601027"/>
                    <a:pt x="46434" y="609600"/>
                    <a:pt x="52149" y="616267"/>
                  </a:cubicBezTo>
                  <a:lnTo>
                    <a:pt x="195977" y="790575"/>
                  </a:lnTo>
                  <a:cubicBezTo>
                    <a:pt x="232172" y="834390"/>
                    <a:pt x="284559" y="859155"/>
                    <a:pt x="340757" y="859155"/>
                  </a:cubicBezTo>
                  <a:lnTo>
                    <a:pt x="431244" y="859155"/>
                  </a:lnTo>
                  <a:cubicBezTo>
                    <a:pt x="474107" y="859155"/>
                    <a:pt x="515064" y="842010"/>
                    <a:pt x="545544" y="811530"/>
                  </a:cubicBezTo>
                  <a:cubicBezTo>
                    <a:pt x="576024" y="781050"/>
                    <a:pt x="593169" y="741045"/>
                    <a:pt x="593169" y="697230"/>
                  </a:cubicBezTo>
                  <a:lnTo>
                    <a:pt x="593169" y="518160"/>
                  </a:lnTo>
                  <a:cubicBezTo>
                    <a:pt x="593169" y="501967"/>
                    <a:pt x="579834" y="488632"/>
                    <a:pt x="563642" y="488632"/>
                  </a:cubicBezTo>
                  <a:cubicBezTo>
                    <a:pt x="547449" y="488632"/>
                    <a:pt x="534114" y="501967"/>
                    <a:pt x="534114" y="518160"/>
                  </a:cubicBezTo>
                  <a:cubicBezTo>
                    <a:pt x="534114" y="519112"/>
                    <a:pt x="534114" y="520065"/>
                    <a:pt x="534114" y="521017"/>
                  </a:cubicBezTo>
                  <a:lnTo>
                    <a:pt x="534114" y="553402"/>
                  </a:lnTo>
                  <a:cubicBezTo>
                    <a:pt x="534114" y="565785"/>
                    <a:pt x="523637" y="576262"/>
                    <a:pt x="511254" y="576262"/>
                  </a:cubicBezTo>
                  <a:cubicBezTo>
                    <a:pt x="498872" y="576262"/>
                    <a:pt x="488394" y="565785"/>
                    <a:pt x="488394" y="553402"/>
                  </a:cubicBezTo>
                  <a:lnTo>
                    <a:pt x="488394" y="486727"/>
                  </a:lnTo>
                  <a:cubicBezTo>
                    <a:pt x="488394" y="469582"/>
                    <a:pt x="474107" y="456247"/>
                    <a:pt x="457914" y="456247"/>
                  </a:cubicBezTo>
                  <a:cubicBezTo>
                    <a:pt x="440769" y="456247"/>
                    <a:pt x="427434" y="470535"/>
                    <a:pt x="427434" y="486727"/>
                  </a:cubicBezTo>
                  <a:lnTo>
                    <a:pt x="427434" y="521970"/>
                  </a:lnTo>
                  <a:cubicBezTo>
                    <a:pt x="427434" y="534352"/>
                    <a:pt x="416957" y="544830"/>
                    <a:pt x="404574" y="544830"/>
                  </a:cubicBezTo>
                  <a:cubicBezTo>
                    <a:pt x="392192" y="544830"/>
                    <a:pt x="381714" y="534352"/>
                    <a:pt x="381714" y="521970"/>
                  </a:cubicBezTo>
                  <a:lnTo>
                    <a:pt x="381714" y="455295"/>
                  </a:lnTo>
                  <a:cubicBezTo>
                    <a:pt x="381714" y="438150"/>
                    <a:pt x="367427" y="424815"/>
                    <a:pt x="351234" y="424815"/>
                  </a:cubicBezTo>
                  <a:cubicBezTo>
                    <a:pt x="334089" y="424815"/>
                    <a:pt x="320754" y="439102"/>
                    <a:pt x="320754" y="455295"/>
                  </a:cubicBezTo>
                  <a:lnTo>
                    <a:pt x="320754" y="490537"/>
                  </a:lnTo>
                  <a:cubicBezTo>
                    <a:pt x="320754" y="502920"/>
                    <a:pt x="310277" y="513397"/>
                    <a:pt x="297894" y="513397"/>
                  </a:cubicBezTo>
                  <a:cubicBezTo>
                    <a:pt x="285512" y="513397"/>
                    <a:pt x="275034" y="502920"/>
                    <a:pt x="275034" y="490537"/>
                  </a:cubicBezTo>
                  <a:lnTo>
                    <a:pt x="275034" y="231457"/>
                  </a:lnTo>
                  <a:cubicBezTo>
                    <a:pt x="275034" y="223837"/>
                    <a:pt x="272177" y="216217"/>
                    <a:pt x="266462" y="210502"/>
                  </a:cubicBezTo>
                  <a:cubicBezTo>
                    <a:pt x="260747" y="204787"/>
                    <a:pt x="253127" y="201930"/>
                    <a:pt x="245507" y="201930"/>
                  </a:cubicBezTo>
                  <a:close/>
                  <a:moveTo>
                    <a:pt x="246459" y="157162"/>
                  </a:moveTo>
                  <a:cubicBezTo>
                    <a:pt x="266462" y="157162"/>
                    <a:pt x="285512" y="164782"/>
                    <a:pt x="299799" y="179069"/>
                  </a:cubicBezTo>
                  <a:cubicBezTo>
                    <a:pt x="314087" y="193357"/>
                    <a:pt x="321707" y="212407"/>
                    <a:pt x="321707" y="232410"/>
                  </a:cubicBezTo>
                  <a:lnTo>
                    <a:pt x="321707" y="386714"/>
                  </a:lnTo>
                  <a:cubicBezTo>
                    <a:pt x="331232" y="381952"/>
                    <a:pt x="341709" y="380047"/>
                    <a:pt x="352187" y="380047"/>
                  </a:cubicBezTo>
                  <a:cubicBezTo>
                    <a:pt x="381714" y="380047"/>
                    <a:pt x="407432" y="397192"/>
                    <a:pt x="419814" y="421957"/>
                  </a:cubicBezTo>
                  <a:cubicBezTo>
                    <a:pt x="431244" y="415289"/>
                    <a:pt x="443627" y="411480"/>
                    <a:pt x="457914" y="411480"/>
                  </a:cubicBezTo>
                  <a:cubicBezTo>
                    <a:pt x="487442" y="411480"/>
                    <a:pt x="513159" y="428625"/>
                    <a:pt x="525542" y="453390"/>
                  </a:cubicBezTo>
                  <a:cubicBezTo>
                    <a:pt x="536972" y="446722"/>
                    <a:pt x="549354" y="442912"/>
                    <a:pt x="563642" y="442912"/>
                  </a:cubicBezTo>
                  <a:cubicBezTo>
                    <a:pt x="604599" y="442912"/>
                    <a:pt x="638889" y="476250"/>
                    <a:pt x="638889" y="518160"/>
                  </a:cubicBezTo>
                  <a:lnTo>
                    <a:pt x="640794" y="697230"/>
                  </a:lnTo>
                  <a:cubicBezTo>
                    <a:pt x="640794" y="752475"/>
                    <a:pt x="618887" y="804862"/>
                    <a:pt x="579834" y="843915"/>
                  </a:cubicBezTo>
                  <a:cubicBezTo>
                    <a:pt x="540782" y="882967"/>
                    <a:pt x="488394" y="904875"/>
                    <a:pt x="433149" y="904875"/>
                  </a:cubicBezTo>
                  <a:lnTo>
                    <a:pt x="342662" y="904875"/>
                  </a:lnTo>
                  <a:cubicBezTo>
                    <a:pt x="273129" y="904875"/>
                    <a:pt x="207407" y="874395"/>
                    <a:pt x="162639" y="820102"/>
                  </a:cubicBezTo>
                  <a:lnTo>
                    <a:pt x="17859" y="645795"/>
                  </a:lnTo>
                  <a:cubicBezTo>
                    <a:pt x="3572" y="628650"/>
                    <a:pt x="-2143" y="606742"/>
                    <a:pt x="714" y="585787"/>
                  </a:cubicBezTo>
                  <a:cubicBezTo>
                    <a:pt x="4524" y="564832"/>
                    <a:pt x="15954" y="545782"/>
                    <a:pt x="34052" y="533400"/>
                  </a:cubicBezTo>
                  <a:cubicBezTo>
                    <a:pt x="64532" y="513397"/>
                    <a:pt x="105489" y="517207"/>
                    <a:pt x="131207" y="542925"/>
                  </a:cubicBezTo>
                  <a:lnTo>
                    <a:pt x="171212" y="582930"/>
                  </a:lnTo>
                  <a:lnTo>
                    <a:pt x="171212" y="233362"/>
                  </a:lnTo>
                  <a:cubicBezTo>
                    <a:pt x="171212" y="191452"/>
                    <a:pt x="204549" y="157162"/>
                    <a:pt x="246459" y="157162"/>
                  </a:cubicBezTo>
                  <a:close/>
                  <a:moveTo>
                    <a:pt x="393144" y="61198"/>
                  </a:moveTo>
                  <a:cubicBezTo>
                    <a:pt x="399097" y="61198"/>
                    <a:pt x="405050" y="63341"/>
                    <a:pt x="409336" y="67627"/>
                  </a:cubicBezTo>
                  <a:cubicBezTo>
                    <a:pt x="417909" y="76200"/>
                    <a:pt x="417909" y="91440"/>
                    <a:pt x="409336" y="100012"/>
                  </a:cubicBezTo>
                  <a:lnTo>
                    <a:pt x="355996" y="153352"/>
                  </a:lnTo>
                  <a:cubicBezTo>
                    <a:pt x="351234" y="158115"/>
                    <a:pt x="345519" y="160020"/>
                    <a:pt x="339804" y="160020"/>
                  </a:cubicBezTo>
                  <a:cubicBezTo>
                    <a:pt x="334089" y="160020"/>
                    <a:pt x="328374" y="158115"/>
                    <a:pt x="323611" y="153352"/>
                  </a:cubicBezTo>
                  <a:cubicBezTo>
                    <a:pt x="315039" y="144780"/>
                    <a:pt x="315039" y="129540"/>
                    <a:pt x="323611" y="120967"/>
                  </a:cubicBezTo>
                  <a:lnTo>
                    <a:pt x="376951" y="67627"/>
                  </a:lnTo>
                  <a:cubicBezTo>
                    <a:pt x="381238" y="63341"/>
                    <a:pt x="387191" y="61198"/>
                    <a:pt x="393144" y="61198"/>
                  </a:cubicBezTo>
                  <a:close/>
                  <a:moveTo>
                    <a:pt x="97869" y="61198"/>
                  </a:moveTo>
                  <a:cubicBezTo>
                    <a:pt x="103822" y="61198"/>
                    <a:pt x="109775" y="63341"/>
                    <a:pt x="114061" y="67627"/>
                  </a:cubicBezTo>
                  <a:lnTo>
                    <a:pt x="167401" y="120967"/>
                  </a:lnTo>
                  <a:cubicBezTo>
                    <a:pt x="175974" y="129540"/>
                    <a:pt x="175974" y="144780"/>
                    <a:pt x="167401" y="153352"/>
                  </a:cubicBezTo>
                  <a:cubicBezTo>
                    <a:pt x="162639" y="158115"/>
                    <a:pt x="156924" y="160020"/>
                    <a:pt x="151209" y="160020"/>
                  </a:cubicBezTo>
                  <a:cubicBezTo>
                    <a:pt x="145494" y="160020"/>
                    <a:pt x="139779" y="158115"/>
                    <a:pt x="135016" y="153352"/>
                  </a:cubicBezTo>
                  <a:lnTo>
                    <a:pt x="81676" y="100012"/>
                  </a:lnTo>
                  <a:cubicBezTo>
                    <a:pt x="73104" y="91440"/>
                    <a:pt x="73104" y="76200"/>
                    <a:pt x="81676" y="67627"/>
                  </a:cubicBezTo>
                  <a:cubicBezTo>
                    <a:pt x="85963" y="63341"/>
                    <a:pt x="91916" y="61198"/>
                    <a:pt x="97869" y="61198"/>
                  </a:cubicBezTo>
                  <a:close/>
                  <a:moveTo>
                    <a:pt x="245507" y="0"/>
                  </a:moveTo>
                  <a:cubicBezTo>
                    <a:pt x="257889" y="0"/>
                    <a:pt x="268367" y="10477"/>
                    <a:pt x="268367" y="22860"/>
                  </a:cubicBezTo>
                  <a:lnTo>
                    <a:pt x="268367" y="98108"/>
                  </a:lnTo>
                  <a:cubicBezTo>
                    <a:pt x="268367" y="110490"/>
                    <a:pt x="257889" y="120968"/>
                    <a:pt x="245507" y="120968"/>
                  </a:cubicBezTo>
                  <a:cubicBezTo>
                    <a:pt x="233124" y="120968"/>
                    <a:pt x="222647" y="111443"/>
                    <a:pt x="222647" y="98108"/>
                  </a:cubicBezTo>
                  <a:lnTo>
                    <a:pt x="222647" y="22860"/>
                  </a:lnTo>
                  <a:cubicBezTo>
                    <a:pt x="222647" y="10477"/>
                    <a:pt x="233124" y="0"/>
                    <a:pt x="245507" y="0"/>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dirty="0">
                <a:ln>
                  <a:noFill/>
                </a:ln>
                <a:solidFill>
                  <a:prstClr val="black"/>
                </a:solidFill>
                <a:effectLst/>
                <a:uLnTx/>
                <a:uFillTx/>
                <a:latin typeface="Calibri" panose="020F0502020204030204"/>
                <a:ea typeface="+mn-ea"/>
                <a:cs typeface="+mn-cs"/>
              </a:endParaRPr>
            </a:p>
          </p:txBody>
        </p:sp>
      </p:grpSp>
      <p:sp>
        <p:nvSpPr>
          <p:cNvPr id="2" name="Textfeld 1">
            <a:extLst>
              <a:ext uri="{FF2B5EF4-FFF2-40B4-BE49-F238E27FC236}">
                <a16:creationId xmlns:a16="http://schemas.microsoft.com/office/drawing/2014/main" id="{8913B45B-36C3-4C5A-B172-3E7EB865FAA2}"/>
              </a:ext>
            </a:extLst>
          </p:cNvPr>
          <p:cNvSpPr txBox="1"/>
          <p:nvPr/>
        </p:nvSpPr>
        <p:spPr>
          <a:xfrm>
            <a:off x="949234" y="1996366"/>
            <a:ext cx="6566862" cy="461665"/>
          </a:xfrm>
          <a:prstGeom prst="rect">
            <a:avLst/>
          </a:prstGeom>
          <a:noFill/>
        </p:spPr>
        <p:txBody>
          <a:bodyPr wrap="none" rtlCol="0">
            <a:spAutoFit/>
          </a:bodyPr>
          <a:lstStyle/>
          <a:p>
            <a:r>
              <a:rPr lang="de-DE" sz="2400" dirty="0">
                <a:solidFill>
                  <a:srgbClr val="FF0000"/>
                </a:solidFill>
              </a:rPr>
              <a:t>Ideen, Bilder, Ergebnisse sammeln, </a:t>
            </a:r>
            <a:r>
              <a:rPr lang="de-DE" sz="2400" dirty="0" err="1">
                <a:solidFill>
                  <a:srgbClr val="FF0000"/>
                </a:solidFill>
              </a:rPr>
              <a:t>Quizes</a:t>
            </a:r>
            <a:r>
              <a:rPr lang="de-DE" sz="2400" dirty="0">
                <a:solidFill>
                  <a:srgbClr val="FF0000"/>
                </a:solidFill>
              </a:rPr>
              <a:t> erstellen</a:t>
            </a:r>
          </a:p>
        </p:txBody>
      </p:sp>
      <p:sp>
        <p:nvSpPr>
          <p:cNvPr id="18" name="Textfeld 17">
            <a:extLst>
              <a:ext uri="{FF2B5EF4-FFF2-40B4-BE49-F238E27FC236}">
                <a16:creationId xmlns:a16="http://schemas.microsoft.com/office/drawing/2014/main" id="{FB8115A8-09B6-4394-A00C-6B35C339545B}"/>
              </a:ext>
            </a:extLst>
          </p:cNvPr>
          <p:cNvSpPr txBox="1"/>
          <p:nvPr/>
        </p:nvSpPr>
        <p:spPr>
          <a:xfrm>
            <a:off x="165057" y="3764294"/>
            <a:ext cx="2630394" cy="369332"/>
          </a:xfrm>
          <a:prstGeom prst="rect">
            <a:avLst/>
          </a:prstGeom>
          <a:noFill/>
        </p:spPr>
        <p:txBody>
          <a:bodyPr wrap="square">
            <a:spAutoFit/>
          </a:bodyPr>
          <a:lstStyle/>
          <a:p>
            <a:r>
              <a:rPr lang="de-DE" dirty="0"/>
              <a:t>www.wakelet.com</a:t>
            </a:r>
          </a:p>
        </p:txBody>
      </p:sp>
      <p:sp>
        <p:nvSpPr>
          <p:cNvPr id="19" name="Textfeld 18">
            <a:extLst>
              <a:ext uri="{FF2B5EF4-FFF2-40B4-BE49-F238E27FC236}">
                <a16:creationId xmlns:a16="http://schemas.microsoft.com/office/drawing/2014/main" id="{0B2E21B8-4D4F-4F42-B49A-DBB6D3DCC98A}"/>
              </a:ext>
            </a:extLst>
          </p:cNvPr>
          <p:cNvSpPr txBox="1"/>
          <p:nvPr/>
        </p:nvSpPr>
        <p:spPr>
          <a:xfrm>
            <a:off x="165056" y="4160875"/>
            <a:ext cx="3492544" cy="2462213"/>
          </a:xfrm>
          <a:prstGeom prst="rect">
            <a:avLst/>
          </a:prstGeom>
          <a:noFill/>
        </p:spPr>
        <p:txBody>
          <a:bodyPr wrap="square">
            <a:spAutoFit/>
          </a:bodyPr>
          <a:lstStyle/>
          <a:p>
            <a:r>
              <a:rPr lang="de-DE" sz="1400" dirty="0" err="1">
                <a:solidFill>
                  <a:srgbClr val="727272"/>
                </a:solidFill>
                <a:latin typeface="Open Sans"/>
              </a:rPr>
              <a:t>Wakelet</a:t>
            </a:r>
            <a:r>
              <a:rPr lang="de-DE" sz="1400" dirty="0">
                <a:solidFill>
                  <a:srgbClr val="727272"/>
                </a:solidFill>
                <a:latin typeface="Open Sans"/>
              </a:rPr>
              <a:t> erlaubt es, auf einfache Weise Ressourcen aus dem </a:t>
            </a:r>
            <a:r>
              <a:rPr lang="de-DE" sz="1400" dirty="0" err="1">
                <a:solidFill>
                  <a:srgbClr val="727272"/>
                </a:solidFill>
                <a:latin typeface="Open Sans"/>
              </a:rPr>
              <a:t>www</a:t>
            </a:r>
            <a:r>
              <a:rPr lang="de-DE" sz="1400" dirty="0">
                <a:solidFill>
                  <a:srgbClr val="727272"/>
                </a:solidFill>
                <a:latin typeface="Open Sans"/>
              </a:rPr>
              <a:t> zu einer kuratierten Sammlung zusammenzuführen. Interessant ist </a:t>
            </a:r>
            <a:r>
              <a:rPr lang="de-DE" sz="1400" dirty="0" err="1">
                <a:solidFill>
                  <a:srgbClr val="727272"/>
                </a:solidFill>
                <a:latin typeface="Open Sans"/>
              </a:rPr>
              <a:t>Wakelet</a:t>
            </a:r>
            <a:r>
              <a:rPr lang="de-DE" sz="1400" dirty="0">
                <a:solidFill>
                  <a:srgbClr val="727272"/>
                </a:solidFill>
                <a:latin typeface="Open Sans"/>
              </a:rPr>
              <a:t> insbesondere für Lehrpersonen / Lernbegleiter weil andere Personen zur Mitarbeit an einer Sammlung eingeladen werden können – und zwar OHNE dass diese anderen Personen ein Benutzerkonto bei </a:t>
            </a:r>
            <a:r>
              <a:rPr lang="de-DE" sz="1400" dirty="0" err="1">
                <a:solidFill>
                  <a:srgbClr val="727272"/>
                </a:solidFill>
                <a:latin typeface="Open Sans"/>
              </a:rPr>
              <a:t>Wakelet</a:t>
            </a:r>
            <a:r>
              <a:rPr lang="de-DE" sz="1400" dirty="0">
                <a:solidFill>
                  <a:srgbClr val="727272"/>
                </a:solidFill>
                <a:latin typeface="Open Sans"/>
              </a:rPr>
              <a:t> haben müssen. </a:t>
            </a:r>
          </a:p>
        </p:txBody>
      </p:sp>
      <p:sp>
        <p:nvSpPr>
          <p:cNvPr id="22" name="Textfeld 21">
            <a:extLst>
              <a:ext uri="{FF2B5EF4-FFF2-40B4-BE49-F238E27FC236}">
                <a16:creationId xmlns:a16="http://schemas.microsoft.com/office/drawing/2014/main" id="{74F0AF50-A7D8-40C9-9162-0F3520E2EFC5}"/>
              </a:ext>
            </a:extLst>
          </p:cNvPr>
          <p:cNvSpPr txBox="1"/>
          <p:nvPr/>
        </p:nvSpPr>
        <p:spPr>
          <a:xfrm>
            <a:off x="4014244" y="3768260"/>
            <a:ext cx="3436563" cy="646331"/>
          </a:xfrm>
          <a:prstGeom prst="rect">
            <a:avLst/>
          </a:prstGeom>
          <a:noFill/>
        </p:spPr>
        <p:txBody>
          <a:bodyPr wrap="square">
            <a:spAutoFit/>
          </a:bodyPr>
          <a:lstStyle/>
          <a:p>
            <a:r>
              <a:rPr lang="de-DE" sz="1800" dirty="0">
                <a:solidFill>
                  <a:srgbClr val="00B050"/>
                </a:solidFill>
                <a:effectLst/>
                <a:latin typeface="Calibri" panose="020F0502020204030204" pitchFamily="34" charset="0"/>
                <a:ea typeface="Times New Roman" panose="02020603050405020304" pitchFamily="18" charset="0"/>
              </a:rPr>
              <a:t>https://www.oncoo.de/oncoo.php  </a:t>
            </a:r>
            <a:endParaRPr lang="de-DE" dirty="0"/>
          </a:p>
        </p:txBody>
      </p:sp>
      <p:sp>
        <p:nvSpPr>
          <p:cNvPr id="24" name="Textfeld 23">
            <a:extLst>
              <a:ext uri="{FF2B5EF4-FFF2-40B4-BE49-F238E27FC236}">
                <a16:creationId xmlns:a16="http://schemas.microsoft.com/office/drawing/2014/main" id="{A7CAD2B8-6A0A-4B4F-A37E-014A20BFCA29}"/>
              </a:ext>
            </a:extLst>
          </p:cNvPr>
          <p:cNvSpPr txBox="1"/>
          <p:nvPr/>
        </p:nvSpPr>
        <p:spPr>
          <a:xfrm>
            <a:off x="4106091" y="4184512"/>
            <a:ext cx="3473519" cy="1384995"/>
          </a:xfrm>
          <a:prstGeom prst="rect">
            <a:avLst/>
          </a:prstGeom>
          <a:noFill/>
        </p:spPr>
        <p:txBody>
          <a:bodyPr wrap="square">
            <a:spAutoFit/>
          </a:bodyPr>
          <a:lstStyle/>
          <a:p>
            <a:r>
              <a:rPr lang="de-DE" sz="1400" b="0" i="0" dirty="0" err="1">
                <a:solidFill>
                  <a:srgbClr val="555555"/>
                </a:solidFill>
                <a:effectLst/>
                <a:latin typeface="Source Sans Pro" panose="020B0503030403020204" pitchFamily="34" charset="0"/>
              </a:rPr>
              <a:t>Oncoo</a:t>
            </a:r>
            <a:r>
              <a:rPr lang="de-DE" sz="1400" b="0" i="0" dirty="0">
                <a:solidFill>
                  <a:srgbClr val="555555"/>
                </a:solidFill>
                <a:effectLst/>
                <a:latin typeface="Source Sans Pro" panose="020B0503030403020204" pitchFamily="34" charset="0"/>
              </a:rPr>
              <a:t> ist ein weiteres Tool, mit dem du Argumente, Vorschläge, Ideen einsammeln kannst. Eine weitere Funktion ist die Auswertung eines Feedbacks über eine Zielscheibe.</a:t>
            </a:r>
          </a:p>
          <a:p>
            <a:r>
              <a:rPr lang="de-DE" sz="1400" dirty="0">
                <a:solidFill>
                  <a:srgbClr val="727272"/>
                </a:solidFill>
                <a:latin typeface="Open Sans"/>
                <a:sym typeface="Wingdings" panose="05000000000000000000" pitchFamily="2" charset="2"/>
              </a:rPr>
              <a:t> gratis</a:t>
            </a:r>
            <a:endParaRPr lang="de-DE" sz="1400" dirty="0">
              <a:solidFill>
                <a:srgbClr val="727272"/>
              </a:solidFill>
              <a:latin typeface="Open Sans"/>
            </a:endParaRPr>
          </a:p>
        </p:txBody>
      </p:sp>
      <p:sp>
        <p:nvSpPr>
          <p:cNvPr id="27" name="Textfeld 26">
            <a:extLst>
              <a:ext uri="{FF2B5EF4-FFF2-40B4-BE49-F238E27FC236}">
                <a16:creationId xmlns:a16="http://schemas.microsoft.com/office/drawing/2014/main" id="{D9059F63-6081-43B7-831D-BEBA526CAABC}"/>
              </a:ext>
            </a:extLst>
          </p:cNvPr>
          <p:cNvSpPr txBox="1"/>
          <p:nvPr/>
        </p:nvSpPr>
        <p:spPr>
          <a:xfrm>
            <a:off x="8184856" y="3699748"/>
            <a:ext cx="2178344" cy="369332"/>
          </a:xfrm>
          <a:prstGeom prst="rect">
            <a:avLst/>
          </a:prstGeom>
          <a:noFill/>
        </p:spPr>
        <p:txBody>
          <a:bodyPr wrap="square">
            <a:spAutoFit/>
          </a:bodyPr>
          <a:lstStyle/>
          <a:p>
            <a:r>
              <a:rPr lang="de-DE" dirty="0"/>
              <a:t>www.wordwall.com</a:t>
            </a:r>
          </a:p>
        </p:txBody>
      </p:sp>
      <p:sp>
        <p:nvSpPr>
          <p:cNvPr id="29" name="Textfeld 28">
            <a:extLst>
              <a:ext uri="{FF2B5EF4-FFF2-40B4-BE49-F238E27FC236}">
                <a16:creationId xmlns:a16="http://schemas.microsoft.com/office/drawing/2014/main" id="{B61DBFD3-A9A0-4854-A5EA-ECCBBA615E6D}"/>
              </a:ext>
            </a:extLst>
          </p:cNvPr>
          <p:cNvSpPr txBox="1"/>
          <p:nvPr/>
        </p:nvSpPr>
        <p:spPr>
          <a:xfrm>
            <a:off x="8093417" y="4184512"/>
            <a:ext cx="3933527" cy="1169551"/>
          </a:xfrm>
          <a:prstGeom prst="rect">
            <a:avLst/>
          </a:prstGeom>
          <a:noFill/>
        </p:spPr>
        <p:txBody>
          <a:bodyPr wrap="square">
            <a:spAutoFit/>
          </a:bodyPr>
          <a:lstStyle/>
          <a:p>
            <a:r>
              <a:rPr lang="de-DE" sz="1400" dirty="0" err="1">
                <a:solidFill>
                  <a:srgbClr val="555555"/>
                </a:solidFill>
                <a:latin typeface="Source Sans Pro" panose="020B0503030403020204" pitchFamily="34" charset="0"/>
              </a:rPr>
              <a:t>Wordwall</a:t>
            </a:r>
            <a:r>
              <a:rPr lang="de-DE" sz="1400" dirty="0">
                <a:solidFill>
                  <a:srgbClr val="555555"/>
                </a:solidFill>
                <a:latin typeface="Source Sans Pro" panose="020B0503030403020204" pitchFamily="34" charset="0"/>
              </a:rPr>
              <a:t> kann verwendet werden, um sowohl interaktive als auch druckbare Aktivitäten zu erstellen. Die meisten unserer Vorlagen sind sowohl in einer interaktiven als auch in einer druckbaren Version verfügbar.  </a:t>
            </a:r>
            <a:r>
              <a:rPr lang="de-DE" sz="1400" dirty="0">
                <a:solidFill>
                  <a:srgbClr val="727272"/>
                </a:solidFill>
                <a:latin typeface="Open Sans"/>
                <a:sym typeface="Wingdings" panose="05000000000000000000" pitchFamily="2" charset="2"/>
              </a:rPr>
              <a:t> 5 </a:t>
            </a:r>
            <a:r>
              <a:rPr lang="de-DE" sz="1400" dirty="0">
                <a:solidFill>
                  <a:srgbClr val="727272"/>
                </a:solidFill>
                <a:latin typeface="Open Sans"/>
              </a:rPr>
              <a:t>gratis</a:t>
            </a:r>
          </a:p>
        </p:txBody>
      </p:sp>
      <p:pic>
        <p:nvPicPr>
          <p:cNvPr id="3074" name="Picture 2" descr="Wakelet Brand - Save, organize, share">
            <a:extLst>
              <a:ext uri="{FF2B5EF4-FFF2-40B4-BE49-F238E27FC236}">
                <a16:creationId xmlns:a16="http://schemas.microsoft.com/office/drawing/2014/main" id="{C73C41E3-8E55-410D-9F6E-A652EBC68F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21" y="2659365"/>
            <a:ext cx="3498478" cy="12779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ordwall Logo">
            <a:extLst>
              <a:ext uri="{FF2B5EF4-FFF2-40B4-BE49-F238E27FC236}">
                <a16:creationId xmlns:a16="http://schemas.microsoft.com/office/drawing/2014/main" id="{8EBC589B-3CE2-4DA2-911B-137C47DA79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5508" b="38800"/>
          <a:stretch/>
        </p:blipFill>
        <p:spPr bwMode="auto">
          <a:xfrm>
            <a:off x="8093417" y="2937996"/>
            <a:ext cx="3740331" cy="72071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ONCOO – Medienbildung – Bildungsmedien">
            <a:extLst>
              <a:ext uri="{FF2B5EF4-FFF2-40B4-BE49-F238E27FC236}">
                <a16:creationId xmlns:a16="http://schemas.microsoft.com/office/drawing/2014/main" id="{9DEEF0FC-DD9D-4527-9AE1-C590A2BC36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6835" y="2825128"/>
            <a:ext cx="939165" cy="93916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4F2EA60B-4F64-45F0-8ED6-EAAFB1B6F0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53800" y="-1"/>
            <a:ext cx="725873" cy="702757"/>
          </a:xfrm>
          <a:prstGeom prst="rect">
            <a:avLst/>
          </a:prstGeom>
          <a:noFill/>
          <a:extLst>
            <a:ext uri="{909E8E84-426E-40DD-AFC4-6F175D3DCCD1}">
              <a14:hiddenFill xmlns:a14="http://schemas.microsoft.com/office/drawing/2010/main">
                <a:solidFill>
                  <a:srgbClr val="FFFFFF"/>
                </a:solidFill>
              </a14:hiddenFill>
            </a:ext>
          </a:extLst>
        </p:spPr>
      </p:pic>
      <p:sp>
        <p:nvSpPr>
          <p:cNvPr id="5" name="Foliennummernplatzhalter 4">
            <a:extLst>
              <a:ext uri="{FF2B5EF4-FFF2-40B4-BE49-F238E27FC236}">
                <a16:creationId xmlns:a16="http://schemas.microsoft.com/office/drawing/2014/main" id="{3704206F-89FC-481D-8A92-595B33AA7184}"/>
              </a:ext>
            </a:extLst>
          </p:cNvPr>
          <p:cNvSpPr>
            <a:spLocks noGrp="1"/>
          </p:cNvSpPr>
          <p:nvPr>
            <p:ph type="sldNum" sz="quarter" idx="12"/>
          </p:nvPr>
        </p:nvSpPr>
        <p:spPr/>
        <p:txBody>
          <a:bodyPr/>
          <a:lstStyle/>
          <a:p>
            <a:pPr rtl="0"/>
            <a:fld id="{E7F6F2DD-221D-4991-BA23-B2C16AFFF246}" type="slidenum">
              <a:rPr lang="de-DE" noProof="0" smtClean="0"/>
              <a:t>4</a:t>
            </a:fld>
            <a:endParaRPr lang="de-DE" noProof="0"/>
          </a:p>
        </p:txBody>
      </p:sp>
    </p:spTree>
    <p:extLst>
      <p:ext uri="{BB962C8B-B14F-4D97-AF65-F5344CB8AC3E}">
        <p14:creationId xmlns:p14="http://schemas.microsoft.com/office/powerpoint/2010/main" val="655868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83C69A3-B4E8-43B9-A9B3-962E644390EC}"/>
              </a:ext>
            </a:extLst>
          </p:cNvPr>
          <p:cNvSpPr>
            <a:spLocks noGrp="1"/>
          </p:cNvSpPr>
          <p:nvPr>
            <p:ph type="title"/>
          </p:nvPr>
        </p:nvSpPr>
        <p:spPr>
          <a:xfrm>
            <a:off x="838200" y="136525"/>
            <a:ext cx="10515600" cy="1399667"/>
          </a:xfrm>
        </p:spPr>
        <p:txBody>
          <a:bodyPr rtlCol="0"/>
          <a:lstStyle/>
          <a:p>
            <a:pPr rtl="0"/>
            <a:r>
              <a:rPr lang="de-DE" dirty="0"/>
              <a:t>Kollaborative Tools</a:t>
            </a:r>
          </a:p>
        </p:txBody>
      </p:sp>
      <p:grpSp>
        <p:nvGrpSpPr>
          <p:cNvPr id="11" name="Gruppieren 10" descr="Fingerzeiger-Symbol">
            <a:extLst>
              <a:ext uri="{FF2B5EF4-FFF2-40B4-BE49-F238E27FC236}">
                <a16:creationId xmlns:a16="http://schemas.microsoft.com/office/drawing/2014/main" id="{CD153624-1B8E-427B-BB8D-B780FA9DA9AD}"/>
              </a:ext>
            </a:extLst>
          </p:cNvPr>
          <p:cNvGrpSpPr/>
          <p:nvPr/>
        </p:nvGrpSpPr>
        <p:grpSpPr>
          <a:xfrm>
            <a:off x="165057" y="1843459"/>
            <a:ext cx="673143" cy="673143"/>
            <a:chOff x="3233202" y="2517078"/>
            <a:chExt cx="852805" cy="852805"/>
          </a:xfrm>
        </p:grpSpPr>
        <p:sp>
          <p:nvSpPr>
            <p:cNvPr id="12" name="Ellipse 11">
              <a:extLst>
                <a:ext uri="{FF2B5EF4-FFF2-40B4-BE49-F238E27FC236}">
                  <a16:creationId xmlns:a16="http://schemas.microsoft.com/office/drawing/2014/main" id="{AE7B7937-5E9C-4D89-AEE5-FAB7EE0875F3}"/>
                </a:ext>
              </a:extLst>
            </p:cNvPr>
            <p:cNvSpPr/>
            <p:nvPr/>
          </p:nvSpPr>
          <p:spPr>
            <a:xfrm>
              <a:off x="3233202" y="2517078"/>
              <a:ext cx="852805" cy="8528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13" name="Freihandform: Form 12" descr="Fingertippen-Symbol">
              <a:extLst>
                <a:ext uri="{FF2B5EF4-FFF2-40B4-BE49-F238E27FC236}">
                  <a16:creationId xmlns:a16="http://schemas.microsoft.com/office/drawing/2014/main" id="{A9D7F744-DB76-47B3-888F-32D7372681B7}"/>
                </a:ext>
              </a:extLst>
            </p:cNvPr>
            <p:cNvSpPr>
              <a:spLocks noChangeAspect="1"/>
            </p:cNvSpPr>
            <p:nvPr/>
          </p:nvSpPr>
          <p:spPr>
            <a:xfrm>
              <a:off x="3517047" y="2741868"/>
              <a:ext cx="285115" cy="403225"/>
            </a:xfrm>
            <a:custGeom>
              <a:avLst/>
              <a:gdLst>
                <a:gd name="connsiteX0" fmla="*/ 245507 w 640794"/>
                <a:gd name="connsiteY0" fmla="*/ 201930 h 904875"/>
                <a:gd name="connsiteX1" fmla="*/ 215979 w 640794"/>
                <a:gd name="connsiteY1" fmla="*/ 232410 h 904875"/>
                <a:gd name="connsiteX2" fmla="*/ 215979 w 640794"/>
                <a:gd name="connsiteY2" fmla="*/ 607695 h 904875"/>
                <a:gd name="connsiteX3" fmla="*/ 194072 w 640794"/>
                <a:gd name="connsiteY3" fmla="*/ 640079 h 904875"/>
                <a:gd name="connsiteX4" fmla="*/ 155972 w 640794"/>
                <a:gd name="connsiteY4" fmla="*/ 632460 h 904875"/>
                <a:gd name="connsiteX5" fmla="*/ 97869 w 640794"/>
                <a:gd name="connsiteY5" fmla="*/ 574357 h 904875"/>
                <a:gd name="connsiteX6" fmla="*/ 75962 w 640794"/>
                <a:gd name="connsiteY6" fmla="*/ 565785 h 904875"/>
                <a:gd name="connsiteX7" fmla="*/ 58817 w 640794"/>
                <a:gd name="connsiteY7" fmla="*/ 571500 h 904875"/>
                <a:gd name="connsiteX8" fmla="*/ 45482 w 640794"/>
                <a:gd name="connsiteY8" fmla="*/ 592454 h 904875"/>
                <a:gd name="connsiteX9" fmla="*/ 52149 w 640794"/>
                <a:gd name="connsiteY9" fmla="*/ 616267 h 904875"/>
                <a:gd name="connsiteX10" fmla="*/ 195977 w 640794"/>
                <a:gd name="connsiteY10" fmla="*/ 790575 h 904875"/>
                <a:gd name="connsiteX11" fmla="*/ 340757 w 640794"/>
                <a:gd name="connsiteY11" fmla="*/ 859155 h 904875"/>
                <a:gd name="connsiteX12" fmla="*/ 431244 w 640794"/>
                <a:gd name="connsiteY12" fmla="*/ 859155 h 904875"/>
                <a:gd name="connsiteX13" fmla="*/ 545544 w 640794"/>
                <a:gd name="connsiteY13" fmla="*/ 811530 h 904875"/>
                <a:gd name="connsiteX14" fmla="*/ 593169 w 640794"/>
                <a:gd name="connsiteY14" fmla="*/ 697230 h 904875"/>
                <a:gd name="connsiteX15" fmla="*/ 593169 w 640794"/>
                <a:gd name="connsiteY15" fmla="*/ 518160 h 904875"/>
                <a:gd name="connsiteX16" fmla="*/ 563642 w 640794"/>
                <a:gd name="connsiteY16" fmla="*/ 488632 h 904875"/>
                <a:gd name="connsiteX17" fmla="*/ 534114 w 640794"/>
                <a:gd name="connsiteY17" fmla="*/ 518160 h 904875"/>
                <a:gd name="connsiteX18" fmla="*/ 534114 w 640794"/>
                <a:gd name="connsiteY18" fmla="*/ 521017 h 904875"/>
                <a:gd name="connsiteX19" fmla="*/ 534114 w 640794"/>
                <a:gd name="connsiteY19" fmla="*/ 553402 h 904875"/>
                <a:gd name="connsiteX20" fmla="*/ 511254 w 640794"/>
                <a:gd name="connsiteY20" fmla="*/ 576262 h 904875"/>
                <a:gd name="connsiteX21" fmla="*/ 488394 w 640794"/>
                <a:gd name="connsiteY21" fmla="*/ 553402 h 904875"/>
                <a:gd name="connsiteX22" fmla="*/ 488394 w 640794"/>
                <a:gd name="connsiteY22" fmla="*/ 486727 h 904875"/>
                <a:gd name="connsiteX23" fmla="*/ 457914 w 640794"/>
                <a:gd name="connsiteY23" fmla="*/ 456247 h 904875"/>
                <a:gd name="connsiteX24" fmla="*/ 427434 w 640794"/>
                <a:gd name="connsiteY24" fmla="*/ 486727 h 904875"/>
                <a:gd name="connsiteX25" fmla="*/ 427434 w 640794"/>
                <a:gd name="connsiteY25" fmla="*/ 521970 h 904875"/>
                <a:gd name="connsiteX26" fmla="*/ 404574 w 640794"/>
                <a:gd name="connsiteY26" fmla="*/ 544830 h 904875"/>
                <a:gd name="connsiteX27" fmla="*/ 381714 w 640794"/>
                <a:gd name="connsiteY27" fmla="*/ 521970 h 904875"/>
                <a:gd name="connsiteX28" fmla="*/ 381714 w 640794"/>
                <a:gd name="connsiteY28" fmla="*/ 455295 h 904875"/>
                <a:gd name="connsiteX29" fmla="*/ 351234 w 640794"/>
                <a:gd name="connsiteY29" fmla="*/ 424815 h 904875"/>
                <a:gd name="connsiteX30" fmla="*/ 320754 w 640794"/>
                <a:gd name="connsiteY30" fmla="*/ 455295 h 904875"/>
                <a:gd name="connsiteX31" fmla="*/ 320754 w 640794"/>
                <a:gd name="connsiteY31" fmla="*/ 490537 h 904875"/>
                <a:gd name="connsiteX32" fmla="*/ 297894 w 640794"/>
                <a:gd name="connsiteY32" fmla="*/ 513397 h 904875"/>
                <a:gd name="connsiteX33" fmla="*/ 275034 w 640794"/>
                <a:gd name="connsiteY33" fmla="*/ 490537 h 904875"/>
                <a:gd name="connsiteX34" fmla="*/ 275034 w 640794"/>
                <a:gd name="connsiteY34" fmla="*/ 231457 h 904875"/>
                <a:gd name="connsiteX35" fmla="*/ 266462 w 640794"/>
                <a:gd name="connsiteY35" fmla="*/ 210502 h 904875"/>
                <a:gd name="connsiteX36" fmla="*/ 245507 w 640794"/>
                <a:gd name="connsiteY36" fmla="*/ 201930 h 904875"/>
                <a:gd name="connsiteX37" fmla="*/ 246459 w 640794"/>
                <a:gd name="connsiteY37" fmla="*/ 157162 h 904875"/>
                <a:gd name="connsiteX38" fmla="*/ 299799 w 640794"/>
                <a:gd name="connsiteY38" fmla="*/ 179069 h 904875"/>
                <a:gd name="connsiteX39" fmla="*/ 321707 w 640794"/>
                <a:gd name="connsiteY39" fmla="*/ 232410 h 904875"/>
                <a:gd name="connsiteX40" fmla="*/ 321707 w 640794"/>
                <a:gd name="connsiteY40" fmla="*/ 386714 h 904875"/>
                <a:gd name="connsiteX41" fmla="*/ 352187 w 640794"/>
                <a:gd name="connsiteY41" fmla="*/ 380047 h 904875"/>
                <a:gd name="connsiteX42" fmla="*/ 419814 w 640794"/>
                <a:gd name="connsiteY42" fmla="*/ 421957 h 904875"/>
                <a:gd name="connsiteX43" fmla="*/ 457914 w 640794"/>
                <a:gd name="connsiteY43" fmla="*/ 411480 h 904875"/>
                <a:gd name="connsiteX44" fmla="*/ 525542 w 640794"/>
                <a:gd name="connsiteY44" fmla="*/ 453390 h 904875"/>
                <a:gd name="connsiteX45" fmla="*/ 563642 w 640794"/>
                <a:gd name="connsiteY45" fmla="*/ 442912 h 904875"/>
                <a:gd name="connsiteX46" fmla="*/ 638889 w 640794"/>
                <a:gd name="connsiteY46" fmla="*/ 518160 h 904875"/>
                <a:gd name="connsiteX47" fmla="*/ 640794 w 640794"/>
                <a:gd name="connsiteY47" fmla="*/ 697230 h 904875"/>
                <a:gd name="connsiteX48" fmla="*/ 579834 w 640794"/>
                <a:gd name="connsiteY48" fmla="*/ 843915 h 904875"/>
                <a:gd name="connsiteX49" fmla="*/ 433149 w 640794"/>
                <a:gd name="connsiteY49" fmla="*/ 904875 h 904875"/>
                <a:gd name="connsiteX50" fmla="*/ 342662 w 640794"/>
                <a:gd name="connsiteY50" fmla="*/ 904875 h 904875"/>
                <a:gd name="connsiteX51" fmla="*/ 162639 w 640794"/>
                <a:gd name="connsiteY51" fmla="*/ 820102 h 904875"/>
                <a:gd name="connsiteX52" fmla="*/ 17859 w 640794"/>
                <a:gd name="connsiteY52" fmla="*/ 645795 h 904875"/>
                <a:gd name="connsiteX53" fmla="*/ 714 w 640794"/>
                <a:gd name="connsiteY53" fmla="*/ 585787 h 904875"/>
                <a:gd name="connsiteX54" fmla="*/ 34052 w 640794"/>
                <a:gd name="connsiteY54" fmla="*/ 533400 h 904875"/>
                <a:gd name="connsiteX55" fmla="*/ 131207 w 640794"/>
                <a:gd name="connsiteY55" fmla="*/ 542925 h 904875"/>
                <a:gd name="connsiteX56" fmla="*/ 171212 w 640794"/>
                <a:gd name="connsiteY56" fmla="*/ 582930 h 904875"/>
                <a:gd name="connsiteX57" fmla="*/ 171212 w 640794"/>
                <a:gd name="connsiteY57" fmla="*/ 233362 h 904875"/>
                <a:gd name="connsiteX58" fmla="*/ 246459 w 640794"/>
                <a:gd name="connsiteY58" fmla="*/ 157162 h 904875"/>
                <a:gd name="connsiteX59" fmla="*/ 393144 w 640794"/>
                <a:gd name="connsiteY59" fmla="*/ 61198 h 904875"/>
                <a:gd name="connsiteX60" fmla="*/ 409336 w 640794"/>
                <a:gd name="connsiteY60" fmla="*/ 67627 h 904875"/>
                <a:gd name="connsiteX61" fmla="*/ 409336 w 640794"/>
                <a:gd name="connsiteY61" fmla="*/ 100012 h 904875"/>
                <a:gd name="connsiteX62" fmla="*/ 355996 w 640794"/>
                <a:gd name="connsiteY62" fmla="*/ 153352 h 904875"/>
                <a:gd name="connsiteX63" fmla="*/ 339804 w 640794"/>
                <a:gd name="connsiteY63" fmla="*/ 160020 h 904875"/>
                <a:gd name="connsiteX64" fmla="*/ 323611 w 640794"/>
                <a:gd name="connsiteY64" fmla="*/ 153352 h 904875"/>
                <a:gd name="connsiteX65" fmla="*/ 323611 w 640794"/>
                <a:gd name="connsiteY65" fmla="*/ 120967 h 904875"/>
                <a:gd name="connsiteX66" fmla="*/ 376951 w 640794"/>
                <a:gd name="connsiteY66" fmla="*/ 67627 h 904875"/>
                <a:gd name="connsiteX67" fmla="*/ 393144 w 640794"/>
                <a:gd name="connsiteY67" fmla="*/ 61198 h 904875"/>
                <a:gd name="connsiteX68" fmla="*/ 97869 w 640794"/>
                <a:gd name="connsiteY68" fmla="*/ 61198 h 904875"/>
                <a:gd name="connsiteX69" fmla="*/ 114061 w 640794"/>
                <a:gd name="connsiteY69" fmla="*/ 67627 h 904875"/>
                <a:gd name="connsiteX70" fmla="*/ 167401 w 640794"/>
                <a:gd name="connsiteY70" fmla="*/ 120967 h 904875"/>
                <a:gd name="connsiteX71" fmla="*/ 167401 w 640794"/>
                <a:gd name="connsiteY71" fmla="*/ 153352 h 904875"/>
                <a:gd name="connsiteX72" fmla="*/ 151209 w 640794"/>
                <a:gd name="connsiteY72" fmla="*/ 160020 h 904875"/>
                <a:gd name="connsiteX73" fmla="*/ 135016 w 640794"/>
                <a:gd name="connsiteY73" fmla="*/ 153352 h 904875"/>
                <a:gd name="connsiteX74" fmla="*/ 81676 w 640794"/>
                <a:gd name="connsiteY74" fmla="*/ 100012 h 904875"/>
                <a:gd name="connsiteX75" fmla="*/ 81676 w 640794"/>
                <a:gd name="connsiteY75" fmla="*/ 67627 h 904875"/>
                <a:gd name="connsiteX76" fmla="*/ 97869 w 640794"/>
                <a:gd name="connsiteY76" fmla="*/ 61198 h 904875"/>
                <a:gd name="connsiteX77" fmla="*/ 245507 w 640794"/>
                <a:gd name="connsiteY77" fmla="*/ 0 h 904875"/>
                <a:gd name="connsiteX78" fmla="*/ 268367 w 640794"/>
                <a:gd name="connsiteY78" fmla="*/ 22860 h 904875"/>
                <a:gd name="connsiteX79" fmla="*/ 268367 w 640794"/>
                <a:gd name="connsiteY79" fmla="*/ 98108 h 904875"/>
                <a:gd name="connsiteX80" fmla="*/ 245507 w 640794"/>
                <a:gd name="connsiteY80" fmla="*/ 120968 h 904875"/>
                <a:gd name="connsiteX81" fmla="*/ 222647 w 640794"/>
                <a:gd name="connsiteY81" fmla="*/ 98108 h 904875"/>
                <a:gd name="connsiteX82" fmla="*/ 222647 w 640794"/>
                <a:gd name="connsiteY82" fmla="*/ 22860 h 904875"/>
                <a:gd name="connsiteX83" fmla="*/ 245507 w 640794"/>
                <a:gd name="connsiteY83" fmla="*/ 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40794" h="904875">
                  <a:moveTo>
                    <a:pt x="245507" y="201930"/>
                  </a:moveTo>
                  <a:cubicBezTo>
                    <a:pt x="229314" y="201930"/>
                    <a:pt x="215979" y="216217"/>
                    <a:pt x="215979" y="232410"/>
                  </a:cubicBezTo>
                  <a:lnTo>
                    <a:pt x="215979" y="607695"/>
                  </a:lnTo>
                  <a:cubicBezTo>
                    <a:pt x="215979" y="621982"/>
                    <a:pt x="207407" y="634365"/>
                    <a:pt x="194072" y="640079"/>
                  </a:cubicBezTo>
                  <a:cubicBezTo>
                    <a:pt x="180737" y="645795"/>
                    <a:pt x="166449" y="642937"/>
                    <a:pt x="155972" y="632460"/>
                  </a:cubicBezTo>
                  <a:lnTo>
                    <a:pt x="97869" y="574357"/>
                  </a:lnTo>
                  <a:cubicBezTo>
                    <a:pt x="92154" y="568642"/>
                    <a:pt x="83582" y="565785"/>
                    <a:pt x="75962" y="565785"/>
                  </a:cubicBezTo>
                  <a:cubicBezTo>
                    <a:pt x="70247" y="565785"/>
                    <a:pt x="63579" y="567690"/>
                    <a:pt x="58817" y="571500"/>
                  </a:cubicBezTo>
                  <a:cubicBezTo>
                    <a:pt x="51197" y="576262"/>
                    <a:pt x="46434" y="583882"/>
                    <a:pt x="45482" y="592454"/>
                  </a:cubicBezTo>
                  <a:cubicBezTo>
                    <a:pt x="44529" y="601027"/>
                    <a:pt x="46434" y="609600"/>
                    <a:pt x="52149" y="616267"/>
                  </a:cubicBezTo>
                  <a:lnTo>
                    <a:pt x="195977" y="790575"/>
                  </a:lnTo>
                  <a:cubicBezTo>
                    <a:pt x="232172" y="834390"/>
                    <a:pt x="284559" y="859155"/>
                    <a:pt x="340757" y="859155"/>
                  </a:cubicBezTo>
                  <a:lnTo>
                    <a:pt x="431244" y="859155"/>
                  </a:lnTo>
                  <a:cubicBezTo>
                    <a:pt x="474107" y="859155"/>
                    <a:pt x="515064" y="842010"/>
                    <a:pt x="545544" y="811530"/>
                  </a:cubicBezTo>
                  <a:cubicBezTo>
                    <a:pt x="576024" y="781050"/>
                    <a:pt x="593169" y="741045"/>
                    <a:pt x="593169" y="697230"/>
                  </a:cubicBezTo>
                  <a:lnTo>
                    <a:pt x="593169" y="518160"/>
                  </a:lnTo>
                  <a:cubicBezTo>
                    <a:pt x="593169" y="501967"/>
                    <a:pt x="579834" y="488632"/>
                    <a:pt x="563642" y="488632"/>
                  </a:cubicBezTo>
                  <a:cubicBezTo>
                    <a:pt x="547449" y="488632"/>
                    <a:pt x="534114" y="501967"/>
                    <a:pt x="534114" y="518160"/>
                  </a:cubicBezTo>
                  <a:cubicBezTo>
                    <a:pt x="534114" y="519112"/>
                    <a:pt x="534114" y="520065"/>
                    <a:pt x="534114" y="521017"/>
                  </a:cubicBezTo>
                  <a:lnTo>
                    <a:pt x="534114" y="553402"/>
                  </a:lnTo>
                  <a:cubicBezTo>
                    <a:pt x="534114" y="565785"/>
                    <a:pt x="523637" y="576262"/>
                    <a:pt x="511254" y="576262"/>
                  </a:cubicBezTo>
                  <a:cubicBezTo>
                    <a:pt x="498872" y="576262"/>
                    <a:pt x="488394" y="565785"/>
                    <a:pt x="488394" y="553402"/>
                  </a:cubicBezTo>
                  <a:lnTo>
                    <a:pt x="488394" y="486727"/>
                  </a:lnTo>
                  <a:cubicBezTo>
                    <a:pt x="488394" y="469582"/>
                    <a:pt x="474107" y="456247"/>
                    <a:pt x="457914" y="456247"/>
                  </a:cubicBezTo>
                  <a:cubicBezTo>
                    <a:pt x="440769" y="456247"/>
                    <a:pt x="427434" y="470535"/>
                    <a:pt x="427434" y="486727"/>
                  </a:cubicBezTo>
                  <a:lnTo>
                    <a:pt x="427434" y="521970"/>
                  </a:lnTo>
                  <a:cubicBezTo>
                    <a:pt x="427434" y="534352"/>
                    <a:pt x="416957" y="544830"/>
                    <a:pt x="404574" y="544830"/>
                  </a:cubicBezTo>
                  <a:cubicBezTo>
                    <a:pt x="392192" y="544830"/>
                    <a:pt x="381714" y="534352"/>
                    <a:pt x="381714" y="521970"/>
                  </a:cubicBezTo>
                  <a:lnTo>
                    <a:pt x="381714" y="455295"/>
                  </a:lnTo>
                  <a:cubicBezTo>
                    <a:pt x="381714" y="438150"/>
                    <a:pt x="367427" y="424815"/>
                    <a:pt x="351234" y="424815"/>
                  </a:cubicBezTo>
                  <a:cubicBezTo>
                    <a:pt x="334089" y="424815"/>
                    <a:pt x="320754" y="439102"/>
                    <a:pt x="320754" y="455295"/>
                  </a:cubicBezTo>
                  <a:lnTo>
                    <a:pt x="320754" y="490537"/>
                  </a:lnTo>
                  <a:cubicBezTo>
                    <a:pt x="320754" y="502920"/>
                    <a:pt x="310277" y="513397"/>
                    <a:pt x="297894" y="513397"/>
                  </a:cubicBezTo>
                  <a:cubicBezTo>
                    <a:pt x="285512" y="513397"/>
                    <a:pt x="275034" y="502920"/>
                    <a:pt x="275034" y="490537"/>
                  </a:cubicBezTo>
                  <a:lnTo>
                    <a:pt x="275034" y="231457"/>
                  </a:lnTo>
                  <a:cubicBezTo>
                    <a:pt x="275034" y="223837"/>
                    <a:pt x="272177" y="216217"/>
                    <a:pt x="266462" y="210502"/>
                  </a:cubicBezTo>
                  <a:cubicBezTo>
                    <a:pt x="260747" y="204787"/>
                    <a:pt x="253127" y="201930"/>
                    <a:pt x="245507" y="201930"/>
                  </a:cubicBezTo>
                  <a:close/>
                  <a:moveTo>
                    <a:pt x="246459" y="157162"/>
                  </a:moveTo>
                  <a:cubicBezTo>
                    <a:pt x="266462" y="157162"/>
                    <a:pt x="285512" y="164782"/>
                    <a:pt x="299799" y="179069"/>
                  </a:cubicBezTo>
                  <a:cubicBezTo>
                    <a:pt x="314087" y="193357"/>
                    <a:pt x="321707" y="212407"/>
                    <a:pt x="321707" y="232410"/>
                  </a:cubicBezTo>
                  <a:lnTo>
                    <a:pt x="321707" y="386714"/>
                  </a:lnTo>
                  <a:cubicBezTo>
                    <a:pt x="331232" y="381952"/>
                    <a:pt x="341709" y="380047"/>
                    <a:pt x="352187" y="380047"/>
                  </a:cubicBezTo>
                  <a:cubicBezTo>
                    <a:pt x="381714" y="380047"/>
                    <a:pt x="407432" y="397192"/>
                    <a:pt x="419814" y="421957"/>
                  </a:cubicBezTo>
                  <a:cubicBezTo>
                    <a:pt x="431244" y="415289"/>
                    <a:pt x="443627" y="411480"/>
                    <a:pt x="457914" y="411480"/>
                  </a:cubicBezTo>
                  <a:cubicBezTo>
                    <a:pt x="487442" y="411480"/>
                    <a:pt x="513159" y="428625"/>
                    <a:pt x="525542" y="453390"/>
                  </a:cubicBezTo>
                  <a:cubicBezTo>
                    <a:pt x="536972" y="446722"/>
                    <a:pt x="549354" y="442912"/>
                    <a:pt x="563642" y="442912"/>
                  </a:cubicBezTo>
                  <a:cubicBezTo>
                    <a:pt x="604599" y="442912"/>
                    <a:pt x="638889" y="476250"/>
                    <a:pt x="638889" y="518160"/>
                  </a:cubicBezTo>
                  <a:lnTo>
                    <a:pt x="640794" y="697230"/>
                  </a:lnTo>
                  <a:cubicBezTo>
                    <a:pt x="640794" y="752475"/>
                    <a:pt x="618887" y="804862"/>
                    <a:pt x="579834" y="843915"/>
                  </a:cubicBezTo>
                  <a:cubicBezTo>
                    <a:pt x="540782" y="882967"/>
                    <a:pt x="488394" y="904875"/>
                    <a:pt x="433149" y="904875"/>
                  </a:cubicBezTo>
                  <a:lnTo>
                    <a:pt x="342662" y="904875"/>
                  </a:lnTo>
                  <a:cubicBezTo>
                    <a:pt x="273129" y="904875"/>
                    <a:pt x="207407" y="874395"/>
                    <a:pt x="162639" y="820102"/>
                  </a:cubicBezTo>
                  <a:lnTo>
                    <a:pt x="17859" y="645795"/>
                  </a:lnTo>
                  <a:cubicBezTo>
                    <a:pt x="3572" y="628650"/>
                    <a:pt x="-2143" y="606742"/>
                    <a:pt x="714" y="585787"/>
                  </a:cubicBezTo>
                  <a:cubicBezTo>
                    <a:pt x="4524" y="564832"/>
                    <a:pt x="15954" y="545782"/>
                    <a:pt x="34052" y="533400"/>
                  </a:cubicBezTo>
                  <a:cubicBezTo>
                    <a:pt x="64532" y="513397"/>
                    <a:pt x="105489" y="517207"/>
                    <a:pt x="131207" y="542925"/>
                  </a:cubicBezTo>
                  <a:lnTo>
                    <a:pt x="171212" y="582930"/>
                  </a:lnTo>
                  <a:lnTo>
                    <a:pt x="171212" y="233362"/>
                  </a:lnTo>
                  <a:cubicBezTo>
                    <a:pt x="171212" y="191452"/>
                    <a:pt x="204549" y="157162"/>
                    <a:pt x="246459" y="157162"/>
                  </a:cubicBezTo>
                  <a:close/>
                  <a:moveTo>
                    <a:pt x="393144" y="61198"/>
                  </a:moveTo>
                  <a:cubicBezTo>
                    <a:pt x="399097" y="61198"/>
                    <a:pt x="405050" y="63341"/>
                    <a:pt x="409336" y="67627"/>
                  </a:cubicBezTo>
                  <a:cubicBezTo>
                    <a:pt x="417909" y="76200"/>
                    <a:pt x="417909" y="91440"/>
                    <a:pt x="409336" y="100012"/>
                  </a:cubicBezTo>
                  <a:lnTo>
                    <a:pt x="355996" y="153352"/>
                  </a:lnTo>
                  <a:cubicBezTo>
                    <a:pt x="351234" y="158115"/>
                    <a:pt x="345519" y="160020"/>
                    <a:pt x="339804" y="160020"/>
                  </a:cubicBezTo>
                  <a:cubicBezTo>
                    <a:pt x="334089" y="160020"/>
                    <a:pt x="328374" y="158115"/>
                    <a:pt x="323611" y="153352"/>
                  </a:cubicBezTo>
                  <a:cubicBezTo>
                    <a:pt x="315039" y="144780"/>
                    <a:pt x="315039" y="129540"/>
                    <a:pt x="323611" y="120967"/>
                  </a:cubicBezTo>
                  <a:lnTo>
                    <a:pt x="376951" y="67627"/>
                  </a:lnTo>
                  <a:cubicBezTo>
                    <a:pt x="381238" y="63341"/>
                    <a:pt x="387191" y="61198"/>
                    <a:pt x="393144" y="61198"/>
                  </a:cubicBezTo>
                  <a:close/>
                  <a:moveTo>
                    <a:pt x="97869" y="61198"/>
                  </a:moveTo>
                  <a:cubicBezTo>
                    <a:pt x="103822" y="61198"/>
                    <a:pt x="109775" y="63341"/>
                    <a:pt x="114061" y="67627"/>
                  </a:cubicBezTo>
                  <a:lnTo>
                    <a:pt x="167401" y="120967"/>
                  </a:lnTo>
                  <a:cubicBezTo>
                    <a:pt x="175974" y="129540"/>
                    <a:pt x="175974" y="144780"/>
                    <a:pt x="167401" y="153352"/>
                  </a:cubicBezTo>
                  <a:cubicBezTo>
                    <a:pt x="162639" y="158115"/>
                    <a:pt x="156924" y="160020"/>
                    <a:pt x="151209" y="160020"/>
                  </a:cubicBezTo>
                  <a:cubicBezTo>
                    <a:pt x="145494" y="160020"/>
                    <a:pt x="139779" y="158115"/>
                    <a:pt x="135016" y="153352"/>
                  </a:cubicBezTo>
                  <a:lnTo>
                    <a:pt x="81676" y="100012"/>
                  </a:lnTo>
                  <a:cubicBezTo>
                    <a:pt x="73104" y="91440"/>
                    <a:pt x="73104" y="76200"/>
                    <a:pt x="81676" y="67627"/>
                  </a:cubicBezTo>
                  <a:cubicBezTo>
                    <a:pt x="85963" y="63341"/>
                    <a:pt x="91916" y="61198"/>
                    <a:pt x="97869" y="61198"/>
                  </a:cubicBezTo>
                  <a:close/>
                  <a:moveTo>
                    <a:pt x="245507" y="0"/>
                  </a:moveTo>
                  <a:cubicBezTo>
                    <a:pt x="257889" y="0"/>
                    <a:pt x="268367" y="10477"/>
                    <a:pt x="268367" y="22860"/>
                  </a:cubicBezTo>
                  <a:lnTo>
                    <a:pt x="268367" y="98108"/>
                  </a:lnTo>
                  <a:cubicBezTo>
                    <a:pt x="268367" y="110490"/>
                    <a:pt x="257889" y="120968"/>
                    <a:pt x="245507" y="120968"/>
                  </a:cubicBezTo>
                  <a:cubicBezTo>
                    <a:pt x="233124" y="120968"/>
                    <a:pt x="222647" y="111443"/>
                    <a:pt x="222647" y="98108"/>
                  </a:cubicBezTo>
                  <a:lnTo>
                    <a:pt x="222647" y="22860"/>
                  </a:lnTo>
                  <a:cubicBezTo>
                    <a:pt x="222647" y="10477"/>
                    <a:pt x="233124" y="0"/>
                    <a:pt x="245507" y="0"/>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dirty="0">
                <a:ln>
                  <a:noFill/>
                </a:ln>
                <a:solidFill>
                  <a:prstClr val="black"/>
                </a:solidFill>
                <a:effectLst/>
                <a:uLnTx/>
                <a:uFillTx/>
                <a:latin typeface="Calibri" panose="020F0502020204030204"/>
                <a:ea typeface="+mn-ea"/>
                <a:cs typeface="+mn-cs"/>
              </a:endParaRPr>
            </a:p>
          </p:txBody>
        </p:sp>
      </p:grpSp>
      <p:sp>
        <p:nvSpPr>
          <p:cNvPr id="2" name="Textfeld 1">
            <a:extLst>
              <a:ext uri="{FF2B5EF4-FFF2-40B4-BE49-F238E27FC236}">
                <a16:creationId xmlns:a16="http://schemas.microsoft.com/office/drawing/2014/main" id="{8913B45B-36C3-4C5A-B172-3E7EB865FAA2}"/>
              </a:ext>
            </a:extLst>
          </p:cNvPr>
          <p:cNvSpPr txBox="1"/>
          <p:nvPr/>
        </p:nvSpPr>
        <p:spPr>
          <a:xfrm>
            <a:off x="949234" y="1996366"/>
            <a:ext cx="5353389" cy="461665"/>
          </a:xfrm>
          <a:prstGeom prst="rect">
            <a:avLst/>
          </a:prstGeom>
          <a:noFill/>
        </p:spPr>
        <p:txBody>
          <a:bodyPr wrap="none" rtlCol="0">
            <a:spAutoFit/>
          </a:bodyPr>
          <a:lstStyle/>
          <a:p>
            <a:r>
              <a:rPr lang="de-DE" sz="2400" dirty="0">
                <a:solidFill>
                  <a:srgbClr val="FF0000"/>
                </a:solidFill>
              </a:rPr>
              <a:t>Ideen, Bilder, Ergebnisse, </a:t>
            </a:r>
            <a:r>
              <a:rPr lang="de-DE" sz="2400" dirty="0" err="1">
                <a:solidFill>
                  <a:srgbClr val="FF0000"/>
                </a:solidFill>
              </a:rPr>
              <a:t>Quizes</a:t>
            </a:r>
            <a:r>
              <a:rPr lang="de-DE" sz="2400" dirty="0">
                <a:solidFill>
                  <a:srgbClr val="FF0000"/>
                </a:solidFill>
              </a:rPr>
              <a:t> erstellen</a:t>
            </a:r>
          </a:p>
        </p:txBody>
      </p:sp>
      <p:sp>
        <p:nvSpPr>
          <p:cNvPr id="18" name="Textfeld 17">
            <a:extLst>
              <a:ext uri="{FF2B5EF4-FFF2-40B4-BE49-F238E27FC236}">
                <a16:creationId xmlns:a16="http://schemas.microsoft.com/office/drawing/2014/main" id="{FB8115A8-09B6-4394-A00C-6B35C339545B}"/>
              </a:ext>
            </a:extLst>
          </p:cNvPr>
          <p:cNvSpPr txBox="1"/>
          <p:nvPr/>
        </p:nvSpPr>
        <p:spPr>
          <a:xfrm>
            <a:off x="165057" y="3764294"/>
            <a:ext cx="2630394" cy="369332"/>
          </a:xfrm>
          <a:prstGeom prst="rect">
            <a:avLst/>
          </a:prstGeom>
          <a:noFill/>
        </p:spPr>
        <p:txBody>
          <a:bodyPr wrap="square">
            <a:spAutoFit/>
          </a:bodyPr>
          <a:lstStyle/>
          <a:p>
            <a:r>
              <a:rPr lang="de-DE" dirty="0"/>
              <a:t>www.trypingo.com</a:t>
            </a:r>
          </a:p>
        </p:txBody>
      </p:sp>
      <p:sp>
        <p:nvSpPr>
          <p:cNvPr id="19" name="Textfeld 18">
            <a:extLst>
              <a:ext uri="{FF2B5EF4-FFF2-40B4-BE49-F238E27FC236}">
                <a16:creationId xmlns:a16="http://schemas.microsoft.com/office/drawing/2014/main" id="{0B2E21B8-4D4F-4F42-B49A-DBB6D3DCC98A}"/>
              </a:ext>
            </a:extLst>
          </p:cNvPr>
          <p:cNvSpPr txBox="1"/>
          <p:nvPr/>
        </p:nvSpPr>
        <p:spPr>
          <a:xfrm>
            <a:off x="165056" y="4160875"/>
            <a:ext cx="3492544" cy="2246769"/>
          </a:xfrm>
          <a:prstGeom prst="rect">
            <a:avLst/>
          </a:prstGeom>
          <a:noFill/>
        </p:spPr>
        <p:txBody>
          <a:bodyPr wrap="square">
            <a:spAutoFit/>
          </a:bodyPr>
          <a:lstStyle/>
          <a:p>
            <a:r>
              <a:rPr lang="de-DE" sz="1400" dirty="0">
                <a:solidFill>
                  <a:srgbClr val="555555"/>
                </a:solidFill>
                <a:latin typeface="Source Sans Pro" panose="020B0503030403020204" pitchFamily="34" charset="0"/>
              </a:rPr>
              <a:t>PINGO ist ein kostenloses Live-Feedbacksystem. Dabei stellt eine Person oder Gruppe Fragen, die von der restlichen Klasse auf Mobil-Geräten wie auch auf dem Desktop innerhalb eines bestimmten Zeitrahmes beantwortet werden müssen. Es können Multiple-Choice-Fragen mit vorgegebenen Antwortmöglichkeiten, aber auch Freitext- und Schätzfragen gestellt werden. </a:t>
            </a:r>
            <a:r>
              <a:rPr lang="de-DE" sz="1400" dirty="0">
                <a:solidFill>
                  <a:srgbClr val="555555"/>
                </a:solidFill>
                <a:latin typeface="Source Sans Pro" panose="020B0503030403020204" pitchFamily="34" charset="0"/>
                <a:sym typeface="Wingdings" panose="05000000000000000000" pitchFamily="2" charset="2"/>
              </a:rPr>
              <a:t> gratis</a:t>
            </a:r>
            <a:endParaRPr lang="de-DE" sz="1400" dirty="0">
              <a:solidFill>
                <a:srgbClr val="555555"/>
              </a:solidFill>
              <a:latin typeface="Source Sans Pro" panose="020B0503030403020204" pitchFamily="34" charset="0"/>
            </a:endParaRPr>
          </a:p>
        </p:txBody>
      </p:sp>
      <p:sp>
        <p:nvSpPr>
          <p:cNvPr id="22" name="Textfeld 21">
            <a:extLst>
              <a:ext uri="{FF2B5EF4-FFF2-40B4-BE49-F238E27FC236}">
                <a16:creationId xmlns:a16="http://schemas.microsoft.com/office/drawing/2014/main" id="{74F0AF50-A7D8-40C9-9162-0F3520E2EFC5}"/>
              </a:ext>
            </a:extLst>
          </p:cNvPr>
          <p:cNvSpPr txBox="1"/>
          <p:nvPr/>
        </p:nvSpPr>
        <p:spPr>
          <a:xfrm>
            <a:off x="4014244" y="3768260"/>
            <a:ext cx="3436563" cy="369332"/>
          </a:xfrm>
          <a:prstGeom prst="rect">
            <a:avLst/>
          </a:prstGeom>
          <a:noFill/>
        </p:spPr>
        <p:txBody>
          <a:bodyPr wrap="square">
            <a:spAutoFit/>
          </a:bodyPr>
          <a:lstStyle/>
          <a:p>
            <a:r>
              <a:rPr lang="de-AT"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https://r8.whiteboardfox.com/</a:t>
            </a:r>
            <a:endParaRPr lang="de-DE" dirty="0"/>
          </a:p>
        </p:txBody>
      </p:sp>
      <p:sp>
        <p:nvSpPr>
          <p:cNvPr id="24" name="Textfeld 23">
            <a:extLst>
              <a:ext uri="{FF2B5EF4-FFF2-40B4-BE49-F238E27FC236}">
                <a16:creationId xmlns:a16="http://schemas.microsoft.com/office/drawing/2014/main" id="{A7CAD2B8-6A0A-4B4F-A37E-014A20BFCA29}"/>
              </a:ext>
            </a:extLst>
          </p:cNvPr>
          <p:cNvSpPr txBox="1"/>
          <p:nvPr/>
        </p:nvSpPr>
        <p:spPr>
          <a:xfrm>
            <a:off x="4106091" y="4184512"/>
            <a:ext cx="3473519" cy="1600438"/>
          </a:xfrm>
          <a:prstGeom prst="rect">
            <a:avLst/>
          </a:prstGeom>
          <a:noFill/>
        </p:spPr>
        <p:txBody>
          <a:bodyPr wrap="square">
            <a:spAutoFit/>
          </a:bodyPr>
          <a:lstStyle/>
          <a:p>
            <a:r>
              <a:rPr lang="de-DE" sz="1400" dirty="0">
                <a:solidFill>
                  <a:srgbClr val="555555"/>
                </a:solidFill>
                <a:latin typeface="Source Sans Pro" panose="020B0503030403020204" pitchFamily="34" charset="0"/>
              </a:rPr>
              <a:t>Das kostenfreie Whiteboard für den Browser und mehrere User. ... Um voll geschriebene Whiteboards zu speichern, kann man sich bei Whiteboard Fox mit seiner Facebook-Kennung anmelden. Alternativ kann man über „Options“ und „Snapshot“ eine Bild-Datei erstellen und herunterladen </a:t>
            </a:r>
            <a:r>
              <a:rPr lang="de-DE" sz="1400" dirty="0">
                <a:solidFill>
                  <a:srgbClr val="727272"/>
                </a:solidFill>
                <a:latin typeface="Open Sans"/>
                <a:sym typeface="Wingdings" panose="05000000000000000000" pitchFamily="2" charset="2"/>
              </a:rPr>
              <a:t> gratis</a:t>
            </a:r>
            <a:endParaRPr lang="de-DE" sz="1400" dirty="0">
              <a:solidFill>
                <a:srgbClr val="727272"/>
              </a:solidFill>
              <a:latin typeface="Open Sans"/>
            </a:endParaRPr>
          </a:p>
        </p:txBody>
      </p:sp>
      <p:sp>
        <p:nvSpPr>
          <p:cNvPr id="27" name="Textfeld 26">
            <a:extLst>
              <a:ext uri="{FF2B5EF4-FFF2-40B4-BE49-F238E27FC236}">
                <a16:creationId xmlns:a16="http://schemas.microsoft.com/office/drawing/2014/main" id="{D9059F63-6081-43B7-831D-BEBA526CAABC}"/>
              </a:ext>
            </a:extLst>
          </p:cNvPr>
          <p:cNvSpPr txBox="1"/>
          <p:nvPr/>
        </p:nvSpPr>
        <p:spPr>
          <a:xfrm>
            <a:off x="8184856" y="3699748"/>
            <a:ext cx="2178344" cy="369332"/>
          </a:xfrm>
          <a:prstGeom prst="rect">
            <a:avLst/>
          </a:prstGeom>
          <a:noFill/>
        </p:spPr>
        <p:txBody>
          <a:bodyPr wrap="square">
            <a:spAutoFit/>
          </a:bodyPr>
          <a:lstStyle/>
          <a:p>
            <a:r>
              <a:rPr lang="de-DE" dirty="0"/>
              <a:t>www.miro.com</a:t>
            </a:r>
          </a:p>
        </p:txBody>
      </p:sp>
      <p:sp>
        <p:nvSpPr>
          <p:cNvPr id="29" name="Textfeld 28">
            <a:extLst>
              <a:ext uri="{FF2B5EF4-FFF2-40B4-BE49-F238E27FC236}">
                <a16:creationId xmlns:a16="http://schemas.microsoft.com/office/drawing/2014/main" id="{B61DBFD3-A9A0-4854-A5EA-ECCBBA615E6D}"/>
              </a:ext>
            </a:extLst>
          </p:cNvPr>
          <p:cNvSpPr txBox="1"/>
          <p:nvPr/>
        </p:nvSpPr>
        <p:spPr>
          <a:xfrm>
            <a:off x="8093417" y="4184512"/>
            <a:ext cx="3933527" cy="1600438"/>
          </a:xfrm>
          <a:prstGeom prst="rect">
            <a:avLst/>
          </a:prstGeom>
          <a:noFill/>
        </p:spPr>
        <p:txBody>
          <a:bodyPr wrap="square">
            <a:spAutoFit/>
          </a:bodyPr>
          <a:lstStyle/>
          <a:p>
            <a:r>
              <a:rPr lang="de-DE" sz="1400" b="1" i="0" dirty="0">
                <a:solidFill>
                  <a:srgbClr val="202124"/>
                </a:solidFill>
                <a:effectLst/>
                <a:latin typeface="arial" panose="020B0604020202020204" pitchFamily="34" charset="0"/>
              </a:rPr>
              <a:t>Miro</a:t>
            </a:r>
            <a:r>
              <a:rPr lang="de-DE" sz="1400" b="0" i="0" dirty="0">
                <a:solidFill>
                  <a:srgbClr val="202124"/>
                </a:solidFill>
                <a:effectLst/>
                <a:latin typeface="arial" panose="020B0604020202020204" pitchFamily="34" charset="0"/>
              </a:rPr>
              <a:t> ist ein “unendliches” Online-Whiteboard. Teams können damit in Echtzeit und asynchron arbeiten. ... Auf notwendige Unterlagen und Dokumente kann direkt vom Whiteboard aus zugegriffen werden, so können zum Beispiel Google Docs Dokumente in </a:t>
            </a:r>
            <a:r>
              <a:rPr lang="de-DE" sz="1400" b="1" i="0" dirty="0">
                <a:solidFill>
                  <a:srgbClr val="202124"/>
                </a:solidFill>
                <a:effectLst/>
                <a:latin typeface="arial" panose="020B0604020202020204" pitchFamily="34" charset="0"/>
              </a:rPr>
              <a:t>Miro</a:t>
            </a:r>
            <a:r>
              <a:rPr lang="de-DE" sz="1400" b="0" i="0" dirty="0">
                <a:solidFill>
                  <a:srgbClr val="202124"/>
                </a:solidFill>
                <a:effectLst/>
                <a:latin typeface="arial" panose="020B0604020202020204" pitchFamily="34" charset="0"/>
              </a:rPr>
              <a:t> bearbeitet werden.</a:t>
            </a:r>
            <a:r>
              <a:rPr lang="de-DE" sz="1400" dirty="0">
                <a:solidFill>
                  <a:srgbClr val="555555"/>
                </a:solidFill>
                <a:latin typeface="Source Sans Pro" panose="020B0503030403020204" pitchFamily="34" charset="0"/>
              </a:rPr>
              <a:t>  </a:t>
            </a:r>
            <a:r>
              <a:rPr lang="de-DE" sz="1400" dirty="0">
                <a:solidFill>
                  <a:srgbClr val="727272"/>
                </a:solidFill>
                <a:latin typeface="Open Sans"/>
                <a:sym typeface="Wingdings" panose="05000000000000000000" pitchFamily="2" charset="2"/>
              </a:rPr>
              <a:t> 3 </a:t>
            </a:r>
            <a:r>
              <a:rPr lang="de-DE" sz="1400" dirty="0">
                <a:solidFill>
                  <a:srgbClr val="727272"/>
                </a:solidFill>
                <a:latin typeface="Open Sans"/>
              </a:rPr>
              <a:t>gratis</a:t>
            </a:r>
          </a:p>
        </p:txBody>
      </p:sp>
      <p:pic>
        <p:nvPicPr>
          <p:cNvPr id="5" name="Grafik 4">
            <a:extLst>
              <a:ext uri="{FF2B5EF4-FFF2-40B4-BE49-F238E27FC236}">
                <a16:creationId xmlns:a16="http://schemas.microsoft.com/office/drawing/2014/main" id="{9EB02374-CF54-40D7-81D9-CC4282570EF8}"/>
              </a:ext>
            </a:extLst>
          </p:cNvPr>
          <p:cNvPicPr>
            <a:picLocks noChangeAspect="1"/>
          </p:cNvPicPr>
          <p:nvPr/>
        </p:nvPicPr>
        <p:blipFill>
          <a:blip r:embed="rId3"/>
          <a:stretch>
            <a:fillRect/>
          </a:stretch>
        </p:blipFill>
        <p:spPr>
          <a:xfrm>
            <a:off x="242733" y="2831858"/>
            <a:ext cx="2219399" cy="973565"/>
          </a:xfrm>
          <a:prstGeom prst="rect">
            <a:avLst/>
          </a:prstGeom>
        </p:spPr>
      </p:pic>
      <p:pic>
        <p:nvPicPr>
          <p:cNvPr id="7" name="Grafik 6">
            <a:extLst>
              <a:ext uri="{FF2B5EF4-FFF2-40B4-BE49-F238E27FC236}">
                <a16:creationId xmlns:a16="http://schemas.microsoft.com/office/drawing/2014/main" id="{59F7EE2B-5C3B-40F0-B9E2-06904975D738}"/>
              </a:ext>
            </a:extLst>
          </p:cNvPr>
          <p:cNvPicPr>
            <a:picLocks noChangeAspect="1"/>
          </p:cNvPicPr>
          <p:nvPr/>
        </p:nvPicPr>
        <p:blipFill>
          <a:blip r:embed="rId4"/>
          <a:stretch>
            <a:fillRect/>
          </a:stretch>
        </p:blipFill>
        <p:spPr>
          <a:xfrm>
            <a:off x="4037767" y="2925004"/>
            <a:ext cx="3168424" cy="880419"/>
          </a:xfrm>
          <a:prstGeom prst="rect">
            <a:avLst/>
          </a:prstGeom>
        </p:spPr>
      </p:pic>
      <p:pic>
        <p:nvPicPr>
          <p:cNvPr id="4098" name="Picture 2">
            <a:extLst>
              <a:ext uri="{FF2B5EF4-FFF2-40B4-BE49-F238E27FC236}">
                <a16:creationId xmlns:a16="http://schemas.microsoft.com/office/drawing/2014/main" id="{B8A835FC-A563-4738-93FF-3F4A3D9344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4856" y="2831858"/>
            <a:ext cx="1786458" cy="99247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5B26C3B6-2FF1-453A-AC96-D0DED02AFA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53800" y="-1"/>
            <a:ext cx="725873" cy="702757"/>
          </a:xfrm>
          <a:prstGeom prst="rect">
            <a:avLst/>
          </a:prstGeom>
          <a:noFill/>
          <a:extLst>
            <a:ext uri="{909E8E84-426E-40DD-AFC4-6F175D3DCCD1}">
              <a14:hiddenFill xmlns:a14="http://schemas.microsoft.com/office/drawing/2010/main">
                <a:solidFill>
                  <a:srgbClr val="FFFFFF"/>
                </a:solidFill>
              </a14:hiddenFill>
            </a:ext>
          </a:extLst>
        </p:spPr>
      </p:pic>
      <p:sp>
        <p:nvSpPr>
          <p:cNvPr id="9" name="Foliennummernplatzhalter 8">
            <a:extLst>
              <a:ext uri="{FF2B5EF4-FFF2-40B4-BE49-F238E27FC236}">
                <a16:creationId xmlns:a16="http://schemas.microsoft.com/office/drawing/2014/main" id="{9BCF703E-8636-4803-A0BC-A74E282E108E}"/>
              </a:ext>
            </a:extLst>
          </p:cNvPr>
          <p:cNvSpPr>
            <a:spLocks noGrp="1"/>
          </p:cNvSpPr>
          <p:nvPr>
            <p:ph type="sldNum" sz="quarter" idx="12"/>
          </p:nvPr>
        </p:nvSpPr>
        <p:spPr/>
        <p:txBody>
          <a:bodyPr/>
          <a:lstStyle/>
          <a:p>
            <a:pPr rtl="0"/>
            <a:fld id="{E7F6F2DD-221D-4991-BA23-B2C16AFFF246}" type="slidenum">
              <a:rPr lang="de-DE" noProof="0" smtClean="0"/>
              <a:t>5</a:t>
            </a:fld>
            <a:endParaRPr lang="de-DE" noProof="0"/>
          </a:p>
        </p:txBody>
      </p:sp>
    </p:spTree>
    <p:extLst>
      <p:ext uri="{BB962C8B-B14F-4D97-AF65-F5344CB8AC3E}">
        <p14:creationId xmlns:p14="http://schemas.microsoft.com/office/powerpoint/2010/main" val="476952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83C69A3-B4E8-43B9-A9B3-962E644390EC}"/>
              </a:ext>
            </a:extLst>
          </p:cNvPr>
          <p:cNvSpPr>
            <a:spLocks noGrp="1"/>
          </p:cNvSpPr>
          <p:nvPr>
            <p:ph type="title"/>
          </p:nvPr>
        </p:nvSpPr>
        <p:spPr>
          <a:xfrm>
            <a:off x="838200" y="136525"/>
            <a:ext cx="10515600" cy="1399667"/>
          </a:xfrm>
        </p:spPr>
        <p:txBody>
          <a:bodyPr rtlCol="0"/>
          <a:lstStyle/>
          <a:p>
            <a:pPr rtl="0"/>
            <a:r>
              <a:rPr lang="de-DE" dirty="0"/>
              <a:t>Allgemeine Tools</a:t>
            </a:r>
          </a:p>
        </p:txBody>
      </p:sp>
      <p:grpSp>
        <p:nvGrpSpPr>
          <p:cNvPr id="11" name="Gruppieren 10" descr="Fingerzeiger-Symbol">
            <a:extLst>
              <a:ext uri="{FF2B5EF4-FFF2-40B4-BE49-F238E27FC236}">
                <a16:creationId xmlns:a16="http://schemas.microsoft.com/office/drawing/2014/main" id="{CD153624-1B8E-427B-BB8D-B780FA9DA9AD}"/>
              </a:ext>
            </a:extLst>
          </p:cNvPr>
          <p:cNvGrpSpPr/>
          <p:nvPr/>
        </p:nvGrpSpPr>
        <p:grpSpPr>
          <a:xfrm>
            <a:off x="165057" y="1843459"/>
            <a:ext cx="673143" cy="673143"/>
            <a:chOff x="3233202" y="2517078"/>
            <a:chExt cx="852805" cy="852805"/>
          </a:xfrm>
        </p:grpSpPr>
        <p:sp>
          <p:nvSpPr>
            <p:cNvPr id="12" name="Ellipse 11">
              <a:extLst>
                <a:ext uri="{FF2B5EF4-FFF2-40B4-BE49-F238E27FC236}">
                  <a16:creationId xmlns:a16="http://schemas.microsoft.com/office/drawing/2014/main" id="{AE7B7937-5E9C-4D89-AEE5-FAB7EE0875F3}"/>
                </a:ext>
              </a:extLst>
            </p:cNvPr>
            <p:cNvSpPr/>
            <p:nvPr/>
          </p:nvSpPr>
          <p:spPr>
            <a:xfrm>
              <a:off x="3233202" y="2517078"/>
              <a:ext cx="852805" cy="8528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13" name="Freihandform: Form 12" descr="Fingertippen-Symbol">
              <a:extLst>
                <a:ext uri="{FF2B5EF4-FFF2-40B4-BE49-F238E27FC236}">
                  <a16:creationId xmlns:a16="http://schemas.microsoft.com/office/drawing/2014/main" id="{A9D7F744-DB76-47B3-888F-32D7372681B7}"/>
                </a:ext>
              </a:extLst>
            </p:cNvPr>
            <p:cNvSpPr>
              <a:spLocks noChangeAspect="1"/>
            </p:cNvSpPr>
            <p:nvPr/>
          </p:nvSpPr>
          <p:spPr>
            <a:xfrm>
              <a:off x="3517047" y="2741868"/>
              <a:ext cx="285115" cy="403225"/>
            </a:xfrm>
            <a:custGeom>
              <a:avLst/>
              <a:gdLst>
                <a:gd name="connsiteX0" fmla="*/ 245507 w 640794"/>
                <a:gd name="connsiteY0" fmla="*/ 201930 h 904875"/>
                <a:gd name="connsiteX1" fmla="*/ 215979 w 640794"/>
                <a:gd name="connsiteY1" fmla="*/ 232410 h 904875"/>
                <a:gd name="connsiteX2" fmla="*/ 215979 w 640794"/>
                <a:gd name="connsiteY2" fmla="*/ 607695 h 904875"/>
                <a:gd name="connsiteX3" fmla="*/ 194072 w 640794"/>
                <a:gd name="connsiteY3" fmla="*/ 640079 h 904875"/>
                <a:gd name="connsiteX4" fmla="*/ 155972 w 640794"/>
                <a:gd name="connsiteY4" fmla="*/ 632460 h 904875"/>
                <a:gd name="connsiteX5" fmla="*/ 97869 w 640794"/>
                <a:gd name="connsiteY5" fmla="*/ 574357 h 904875"/>
                <a:gd name="connsiteX6" fmla="*/ 75962 w 640794"/>
                <a:gd name="connsiteY6" fmla="*/ 565785 h 904875"/>
                <a:gd name="connsiteX7" fmla="*/ 58817 w 640794"/>
                <a:gd name="connsiteY7" fmla="*/ 571500 h 904875"/>
                <a:gd name="connsiteX8" fmla="*/ 45482 w 640794"/>
                <a:gd name="connsiteY8" fmla="*/ 592454 h 904875"/>
                <a:gd name="connsiteX9" fmla="*/ 52149 w 640794"/>
                <a:gd name="connsiteY9" fmla="*/ 616267 h 904875"/>
                <a:gd name="connsiteX10" fmla="*/ 195977 w 640794"/>
                <a:gd name="connsiteY10" fmla="*/ 790575 h 904875"/>
                <a:gd name="connsiteX11" fmla="*/ 340757 w 640794"/>
                <a:gd name="connsiteY11" fmla="*/ 859155 h 904875"/>
                <a:gd name="connsiteX12" fmla="*/ 431244 w 640794"/>
                <a:gd name="connsiteY12" fmla="*/ 859155 h 904875"/>
                <a:gd name="connsiteX13" fmla="*/ 545544 w 640794"/>
                <a:gd name="connsiteY13" fmla="*/ 811530 h 904875"/>
                <a:gd name="connsiteX14" fmla="*/ 593169 w 640794"/>
                <a:gd name="connsiteY14" fmla="*/ 697230 h 904875"/>
                <a:gd name="connsiteX15" fmla="*/ 593169 w 640794"/>
                <a:gd name="connsiteY15" fmla="*/ 518160 h 904875"/>
                <a:gd name="connsiteX16" fmla="*/ 563642 w 640794"/>
                <a:gd name="connsiteY16" fmla="*/ 488632 h 904875"/>
                <a:gd name="connsiteX17" fmla="*/ 534114 w 640794"/>
                <a:gd name="connsiteY17" fmla="*/ 518160 h 904875"/>
                <a:gd name="connsiteX18" fmla="*/ 534114 w 640794"/>
                <a:gd name="connsiteY18" fmla="*/ 521017 h 904875"/>
                <a:gd name="connsiteX19" fmla="*/ 534114 w 640794"/>
                <a:gd name="connsiteY19" fmla="*/ 553402 h 904875"/>
                <a:gd name="connsiteX20" fmla="*/ 511254 w 640794"/>
                <a:gd name="connsiteY20" fmla="*/ 576262 h 904875"/>
                <a:gd name="connsiteX21" fmla="*/ 488394 w 640794"/>
                <a:gd name="connsiteY21" fmla="*/ 553402 h 904875"/>
                <a:gd name="connsiteX22" fmla="*/ 488394 w 640794"/>
                <a:gd name="connsiteY22" fmla="*/ 486727 h 904875"/>
                <a:gd name="connsiteX23" fmla="*/ 457914 w 640794"/>
                <a:gd name="connsiteY23" fmla="*/ 456247 h 904875"/>
                <a:gd name="connsiteX24" fmla="*/ 427434 w 640794"/>
                <a:gd name="connsiteY24" fmla="*/ 486727 h 904875"/>
                <a:gd name="connsiteX25" fmla="*/ 427434 w 640794"/>
                <a:gd name="connsiteY25" fmla="*/ 521970 h 904875"/>
                <a:gd name="connsiteX26" fmla="*/ 404574 w 640794"/>
                <a:gd name="connsiteY26" fmla="*/ 544830 h 904875"/>
                <a:gd name="connsiteX27" fmla="*/ 381714 w 640794"/>
                <a:gd name="connsiteY27" fmla="*/ 521970 h 904875"/>
                <a:gd name="connsiteX28" fmla="*/ 381714 w 640794"/>
                <a:gd name="connsiteY28" fmla="*/ 455295 h 904875"/>
                <a:gd name="connsiteX29" fmla="*/ 351234 w 640794"/>
                <a:gd name="connsiteY29" fmla="*/ 424815 h 904875"/>
                <a:gd name="connsiteX30" fmla="*/ 320754 w 640794"/>
                <a:gd name="connsiteY30" fmla="*/ 455295 h 904875"/>
                <a:gd name="connsiteX31" fmla="*/ 320754 w 640794"/>
                <a:gd name="connsiteY31" fmla="*/ 490537 h 904875"/>
                <a:gd name="connsiteX32" fmla="*/ 297894 w 640794"/>
                <a:gd name="connsiteY32" fmla="*/ 513397 h 904875"/>
                <a:gd name="connsiteX33" fmla="*/ 275034 w 640794"/>
                <a:gd name="connsiteY33" fmla="*/ 490537 h 904875"/>
                <a:gd name="connsiteX34" fmla="*/ 275034 w 640794"/>
                <a:gd name="connsiteY34" fmla="*/ 231457 h 904875"/>
                <a:gd name="connsiteX35" fmla="*/ 266462 w 640794"/>
                <a:gd name="connsiteY35" fmla="*/ 210502 h 904875"/>
                <a:gd name="connsiteX36" fmla="*/ 245507 w 640794"/>
                <a:gd name="connsiteY36" fmla="*/ 201930 h 904875"/>
                <a:gd name="connsiteX37" fmla="*/ 246459 w 640794"/>
                <a:gd name="connsiteY37" fmla="*/ 157162 h 904875"/>
                <a:gd name="connsiteX38" fmla="*/ 299799 w 640794"/>
                <a:gd name="connsiteY38" fmla="*/ 179069 h 904875"/>
                <a:gd name="connsiteX39" fmla="*/ 321707 w 640794"/>
                <a:gd name="connsiteY39" fmla="*/ 232410 h 904875"/>
                <a:gd name="connsiteX40" fmla="*/ 321707 w 640794"/>
                <a:gd name="connsiteY40" fmla="*/ 386714 h 904875"/>
                <a:gd name="connsiteX41" fmla="*/ 352187 w 640794"/>
                <a:gd name="connsiteY41" fmla="*/ 380047 h 904875"/>
                <a:gd name="connsiteX42" fmla="*/ 419814 w 640794"/>
                <a:gd name="connsiteY42" fmla="*/ 421957 h 904875"/>
                <a:gd name="connsiteX43" fmla="*/ 457914 w 640794"/>
                <a:gd name="connsiteY43" fmla="*/ 411480 h 904875"/>
                <a:gd name="connsiteX44" fmla="*/ 525542 w 640794"/>
                <a:gd name="connsiteY44" fmla="*/ 453390 h 904875"/>
                <a:gd name="connsiteX45" fmla="*/ 563642 w 640794"/>
                <a:gd name="connsiteY45" fmla="*/ 442912 h 904875"/>
                <a:gd name="connsiteX46" fmla="*/ 638889 w 640794"/>
                <a:gd name="connsiteY46" fmla="*/ 518160 h 904875"/>
                <a:gd name="connsiteX47" fmla="*/ 640794 w 640794"/>
                <a:gd name="connsiteY47" fmla="*/ 697230 h 904875"/>
                <a:gd name="connsiteX48" fmla="*/ 579834 w 640794"/>
                <a:gd name="connsiteY48" fmla="*/ 843915 h 904875"/>
                <a:gd name="connsiteX49" fmla="*/ 433149 w 640794"/>
                <a:gd name="connsiteY49" fmla="*/ 904875 h 904875"/>
                <a:gd name="connsiteX50" fmla="*/ 342662 w 640794"/>
                <a:gd name="connsiteY50" fmla="*/ 904875 h 904875"/>
                <a:gd name="connsiteX51" fmla="*/ 162639 w 640794"/>
                <a:gd name="connsiteY51" fmla="*/ 820102 h 904875"/>
                <a:gd name="connsiteX52" fmla="*/ 17859 w 640794"/>
                <a:gd name="connsiteY52" fmla="*/ 645795 h 904875"/>
                <a:gd name="connsiteX53" fmla="*/ 714 w 640794"/>
                <a:gd name="connsiteY53" fmla="*/ 585787 h 904875"/>
                <a:gd name="connsiteX54" fmla="*/ 34052 w 640794"/>
                <a:gd name="connsiteY54" fmla="*/ 533400 h 904875"/>
                <a:gd name="connsiteX55" fmla="*/ 131207 w 640794"/>
                <a:gd name="connsiteY55" fmla="*/ 542925 h 904875"/>
                <a:gd name="connsiteX56" fmla="*/ 171212 w 640794"/>
                <a:gd name="connsiteY56" fmla="*/ 582930 h 904875"/>
                <a:gd name="connsiteX57" fmla="*/ 171212 w 640794"/>
                <a:gd name="connsiteY57" fmla="*/ 233362 h 904875"/>
                <a:gd name="connsiteX58" fmla="*/ 246459 w 640794"/>
                <a:gd name="connsiteY58" fmla="*/ 157162 h 904875"/>
                <a:gd name="connsiteX59" fmla="*/ 393144 w 640794"/>
                <a:gd name="connsiteY59" fmla="*/ 61198 h 904875"/>
                <a:gd name="connsiteX60" fmla="*/ 409336 w 640794"/>
                <a:gd name="connsiteY60" fmla="*/ 67627 h 904875"/>
                <a:gd name="connsiteX61" fmla="*/ 409336 w 640794"/>
                <a:gd name="connsiteY61" fmla="*/ 100012 h 904875"/>
                <a:gd name="connsiteX62" fmla="*/ 355996 w 640794"/>
                <a:gd name="connsiteY62" fmla="*/ 153352 h 904875"/>
                <a:gd name="connsiteX63" fmla="*/ 339804 w 640794"/>
                <a:gd name="connsiteY63" fmla="*/ 160020 h 904875"/>
                <a:gd name="connsiteX64" fmla="*/ 323611 w 640794"/>
                <a:gd name="connsiteY64" fmla="*/ 153352 h 904875"/>
                <a:gd name="connsiteX65" fmla="*/ 323611 w 640794"/>
                <a:gd name="connsiteY65" fmla="*/ 120967 h 904875"/>
                <a:gd name="connsiteX66" fmla="*/ 376951 w 640794"/>
                <a:gd name="connsiteY66" fmla="*/ 67627 h 904875"/>
                <a:gd name="connsiteX67" fmla="*/ 393144 w 640794"/>
                <a:gd name="connsiteY67" fmla="*/ 61198 h 904875"/>
                <a:gd name="connsiteX68" fmla="*/ 97869 w 640794"/>
                <a:gd name="connsiteY68" fmla="*/ 61198 h 904875"/>
                <a:gd name="connsiteX69" fmla="*/ 114061 w 640794"/>
                <a:gd name="connsiteY69" fmla="*/ 67627 h 904875"/>
                <a:gd name="connsiteX70" fmla="*/ 167401 w 640794"/>
                <a:gd name="connsiteY70" fmla="*/ 120967 h 904875"/>
                <a:gd name="connsiteX71" fmla="*/ 167401 w 640794"/>
                <a:gd name="connsiteY71" fmla="*/ 153352 h 904875"/>
                <a:gd name="connsiteX72" fmla="*/ 151209 w 640794"/>
                <a:gd name="connsiteY72" fmla="*/ 160020 h 904875"/>
                <a:gd name="connsiteX73" fmla="*/ 135016 w 640794"/>
                <a:gd name="connsiteY73" fmla="*/ 153352 h 904875"/>
                <a:gd name="connsiteX74" fmla="*/ 81676 w 640794"/>
                <a:gd name="connsiteY74" fmla="*/ 100012 h 904875"/>
                <a:gd name="connsiteX75" fmla="*/ 81676 w 640794"/>
                <a:gd name="connsiteY75" fmla="*/ 67627 h 904875"/>
                <a:gd name="connsiteX76" fmla="*/ 97869 w 640794"/>
                <a:gd name="connsiteY76" fmla="*/ 61198 h 904875"/>
                <a:gd name="connsiteX77" fmla="*/ 245507 w 640794"/>
                <a:gd name="connsiteY77" fmla="*/ 0 h 904875"/>
                <a:gd name="connsiteX78" fmla="*/ 268367 w 640794"/>
                <a:gd name="connsiteY78" fmla="*/ 22860 h 904875"/>
                <a:gd name="connsiteX79" fmla="*/ 268367 w 640794"/>
                <a:gd name="connsiteY79" fmla="*/ 98108 h 904875"/>
                <a:gd name="connsiteX80" fmla="*/ 245507 w 640794"/>
                <a:gd name="connsiteY80" fmla="*/ 120968 h 904875"/>
                <a:gd name="connsiteX81" fmla="*/ 222647 w 640794"/>
                <a:gd name="connsiteY81" fmla="*/ 98108 h 904875"/>
                <a:gd name="connsiteX82" fmla="*/ 222647 w 640794"/>
                <a:gd name="connsiteY82" fmla="*/ 22860 h 904875"/>
                <a:gd name="connsiteX83" fmla="*/ 245507 w 640794"/>
                <a:gd name="connsiteY83" fmla="*/ 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40794" h="904875">
                  <a:moveTo>
                    <a:pt x="245507" y="201930"/>
                  </a:moveTo>
                  <a:cubicBezTo>
                    <a:pt x="229314" y="201930"/>
                    <a:pt x="215979" y="216217"/>
                    <a:pt x="215979" y="232410"/>
                  </a:cubicBezTo>
                  <a:lnTo>
                    <a:pt x="215979" y="607695"/>
                  </a:lnTo>
                  <a:cubicBezTo>
                    <a:pt x="215979" y="621982"/>
                    <a:pt x="207407" y="634365"/>
                    <a:pt x="194072" y="640079"/>
                  </a:cubicBezTo>
                  <a:cubicBezTo>
                    <a:pt x="180737" y="645795"/>
                    <a:pt x="166449" y="642937"/>
                    <a:pt x="155972" y="632460"/>
                  </a:cubicBezTo>
                  <a:lnTo>
                    <a:pt x="97869" y="574357"/>
                  </a:lnTo>
                  <a:cubicBezTo>
                    <a:pt x="92154" y="568642"/>
                    <a:pt x="83582" y="565785"/>
                    <a:pt x="75962" y="565785"/>
                  </a:cubicBezTo>
                  <a:cubicBezTo>
                    <a:pt x="70247" y="565785"/>
                    <a:pt x="63579" y="567690"/>
                    <a:pt x="58817" y="571500"/>
                  </a:cubicBezTo>
                  <a:cubicBezTo>
                    <a:pt x="51197" y="576262"/>
                    <a:pt x="46434" y="583882"/>
                    <a:pt x="45482" y="592454"/>
                  </a:cubicBezTo>
                  <a:cubicBezTo>
                    <a:pt x="44529" y="601027"/>
                    <a:pt x="46434" y="609600"/>
                    <a:pt x="52149" y="616267"/>
                  </a:cubicBezTo>
                  <a:lnTo>
                    <a:pt x="195977" y="790575"/>
                  </a:lnTo>
                  <a:cubicBezTo>
                    <a:pt x="232172" y="834390"/>
                    <a:pt x="284559" y="859155"/>
                    <a:pt x="340757" y="859155"/>
                  </a:cubicBezTo>
                  <a:lnTo>
                    <a:pt x="431244" y="859155"/>
                  </a:lnTo>
                  <a:cubicBezTo>
                    <a:pt x="474107" y="859155"/>
                    <a:pt x="515064" y="842010"/>
                    <a:pt x="545544" y="811530"/>
                  </a:cubicBezTo>
                  <a:cubicBezTo>
                    <a:pt x="576024" y="781050"/>
                    <a:pt x="593169" y="741045"/>
                    <a:pt x="593169" y="697230"/>
                  </a:cubicBezTo>
                  <a:lnTo>
                    <a:pt x="593169" y="518160"/>
                  </a:lnTo>
                  <a:cubicBezTo>
                    <a:pt x="593169" y="501967"/>
                    <a:pt x="579834" y="488632"/>
                    <a:pt x="563642" y="488632"/>
                  </a:cubicBezTo>
                  <a:cubicBezTo>
                    <a:pt x="547449" y="488632"/>
                    <a:pt x="534114" y="501967"/>
                    <a:pt x="534114" y="518160"/>
                  </a:cubicBezTo>
                  <a:cubicBezTo>
                    <a:pt x="534114" y="519112"/>
                    <a:pt x="534114" y="520065"/>
                    <a:pt x="534114" y="521017"/>
                  </a:cubicBezTo>
                  <a:lnTo>
                    <a:pt x="534114" y="553402"/>
                  </a:lnTo>
                  <a:cubicBezTo>
                    <a:pt x="534114" y="565785"/>
                    <a:pt x="523637" y="576262"/>
                    <a:pt x="511254" y="576262"/>
                  </a:cubicBezTo>
                  <a:cubicBezTo>
                    <a:pt x="498872" y="576262"/>
                    <a:pt x="488394" y="565785"/>
                    <a:pt x="488394" y="553402"/>
                  </a:cubicBezTo>
                  <a:lnTo>
                    <a:pt x="488394" y="486727"/>
                  </a:lnTo>
                  <a:cubicBezTo>
                    <a:pt x="488394" y="469582"/>
                    <a:pt x="474107" y="456247"/>
                    <a:pt x="457914" y="456247"/>
                  </a:cubicBezTo>
                  <a:cubicBezTo>
                    <a:pt x="440769" y="456247"/>
                    <a:pt x="427434" y="470535"/>
                    <a:pt x="427434" y="486727"/>
                  </a:cubicBezTo>
                  <a:lnTo>
                    <a:pt x="427434" y="521970"/>
                  </a:lnTo>
                  <a:cubicBezTo>
                    <a:pt x="427434" y="534352"/>
                    <a:pt x="416957" y="544830"/>
                    <a:pt x="404574" y="544830"/>
                  </a:cubicBezTo>
                  <a:cubicBezTo>
                    <a:pt x="392192" y="544830"/>
                    <a:pt x="381714" y="534352"/>
                    <a:pt x="381714" y="521970"/>
                  </a:cubicBezTo>
                  <a:lnTo>
                    <a:pt x="381714" y="455295"/>
                  </a:lnTo>
                  <a:cubicBezTo>
                    <a:pt x="381714" y="438150"/>
                    <a:pt x="367427" y="424815"/>
                    <a:pt x="351234" y="424815"/>
                  </a:cubicBezTo>
                  <a:cubicBezTo>
                    <a:pt x="334089" y="424815"/>
                    <a:pt x="320754" y="439102"/>
                    <a:pt x="320754" y="455295"/>
                  </a:cubicBezTo>
                  <a:lnTo>
                    <a:pt x="320754" y="490537"/>
                  </a:lnTo>
                  <a:cubicBezTo>
                    <a:pt x="320754" y="502920"/>
                    <a:pt x="310277" y="513397"/>
                    <a:pt x="297894" y="513397"/>
                  </a:cubicBezTo>
                  <a:cubicBezTo>
                    <a:pt x="285512" y="513397"/>
                    <a:pt x="275034" y="502920"/>
                    <a:pt x="275034" y="490537"/>
                  </a:cubicBezTo>
                  <a:lnTo>
                    <a:pt x="275034" y="231457"/>
                  </a:lnTo>
                  <a:cubicBezTo>
                    <a:pt x="275034" y="223837"/>
                    <a:pt x="272177" y="216217"/>
                    <a:pt x="266462" y="210502"/>
                  </a:cubicBezTo>
                  <a:cubicBezTo>
                    <a:pt x="260747" y="204787"/>
                    <a:pt x="253127" y="201930"/>
                    <a:pt x="245507" y="201930"/>
                  </a:cubicBezTo>
                  <a:close/>
                  <a:moveTo>
                    <a:pt x="246459" y="157162"/>
                  </a:moveTo>
                  <a:cubicBezTo>
                    <a:pt x="266462" y="157162"/>
                    <a:pt x="285512" y="164782"/>
                    <a:pt x="299799" y="179069"/>
                  </a:cubicBezTo>
                  <a:cubicBezTo>
                    <a:pt x="314087" y="193357"/>
                    <a:pt x="321707" y="212407"/>
                    <a:pt x="321707" y="232410"/>
                  </a:cubicBezTo>
                  <a:lnTo>
                    <a:pt x="321707" y="386714"/>
                  </a:lnTo>
                  <a:cubicBezTo>
                    <a:pt x="331232" y="381952"/>
                    <a:pt x="341709" y="380047"/>
                    <a:pt x="352187" y="380047"/>
                  </a:cubicBezTo>
                  <a:cubicBezTo>
                    <a:pt x="381714" y="380047"/>
                    <a:pt x="407432" y="397192"/>
                    <a:pt x="419814" y="421957"/>
                  </a:cubicBezTo>
                  <a:cubicBezTo>
                    <a:pt x="431244" y="415289"/>
                    <a:pt x="443627" y="411480"/>
                    <a:pt x="457914" y="411480"/>
                  </a:cubicBezTo>
                  <a:cubicBezTo>
                    <a:pt x="487442" y="411480"/>
                    <a:pt x="513159" y="428625"/>
                    <a:pt x="525542" y="453390"/>
                  </a:cubicBezTo>
                  <a:cubicBezTo>
                    <a:pt x="536972" y="446722"/>
                    <a:pt x="549354" y="442912"/>
                    <a:pt x="563642" y="442912"/>
                  </a:cubicBezTo>
                  <a:cubicBezTo>
                    <a:pt x="604599" y="442912"/>
                    <a:pt x="638889" y="476250"/>
                    <a:pt x="638889" y="518160"/>
                  </a:cubicBezTo>
                  <a:lnTo>
                    <a:pt x="640794" y="697230"/>
                  </a:lnTo>
                  <a:cubicBezTo>
                    <a:pt x="640794" y="752475"/>
                    <a:pt x="618887" y="804862"/>
                    <a:pt x="579834" y="843915"/>
                  </a:cubicBezTo>
                  <a:cubicBezTo>
                    <a:pt x="540782" y="882967"/>
                    <a:pt x="488394" y="904875"/>
                    <a:pt x="433149" y="904875"/>
                  </a:cubicBezTo>
                  <a:lnTo>
                    <a:pt x="342662" y="904875"/>
                  </a:lnTo>
                  <a:cubicBezTo>
                    <a:pt x="273129" y="904875"/>
                    <a:pt x="207407" y="874395"/>
                    <a:pt x="162639" y="820102"/>
                  </a:cubicBezTo>
                  <a:lnTo>
                    <a:pt x="17859" y="645795"/>
                  </a:lnTo>
                  <a:cubicBezTo>
                    <a:pt x="3572" y="628650"/>
                    <a:pt x="-2143" y="606742"/>
                    <a:pt x="714" y="585787"/>
                  </a:cubicBezTo>
                  <a:cubicBezTo>
                    <a:pt x="4524" y="564832"/>
                    <a:pt x="15954" y="545782"/>
                    <a:pt x="34052" y="533400"/>
                  </a:cubicBezTo>
                  <a:cubicBezTo>
                    <a:pt x="64532" y="513397"/>
                    <a:pt x="105489" y="517207"/>
                    <a:pt x="131207" y="542925"/>
                  </a:cubicBezTo>
                  <a:lnTo>
                    <a:pt x="171212" y="582930"/>
                  </a:lnTo>
                  <a:lnTo>
                    <a:pt x="171212" y="233362"/>
                  </a:lnTo>
                  <a:cubicBezTo>
                    <a:pt x="171212" y="191452"/>
                    <a:pt x="204549" y="157162"/>
                    <a:pt x="246459" y="157162"/>
                  </a:cubicBezTo>
                  <a:close/>
                  <a:moveTo>
                    <a:pt x="393144" y="61198"/>
                  </a:moveTo>
                  <a:cubicBezTo>
                    <a:pt x="399097" y="61198"/>
                    <a:pt x="405050" y="63341"/>
                    <a:pt x="409336" y="67627"/>
                  </a:cubicBezTo>
                  <a:cubicBezTo>
                    <a:pt x="417909" y="76200"/>
                    <a:pt x="417909" y="91440"/>
                    <a:pt x="409336" y="100012"/>
                  </a:cubicBezTo>
                  <a:lnTo>
                    <a:pt x="355996" y="153352"/>
                  </a:lnTo>
                  <a:cubicBezTo>
                    <a:pt x="351234" y="158115"/>
                    <a:pt x="345519" y="160020"/>
                    <a:pt x="339804" y="160020"/>
                  </a:cubicBezTo>
                  <a:cubicBezTo>
                    <a:pt x="334089" y="160020"/>
                    <a:pt x="328374" y="158115"/>
                    <a:pt x="323611" y="153352"/>
                  </a:cubicBezTo>
                  <a:cubicBezTo>
                    <a:pt x="315039" y="144780"/>
                    <a:pt x="315039" y="129540"/>
                    <a:pt x="323611" y="120967"/>
                  </a:cubicBezTo>
                  <a:lnTo>
                    <a:pt x="376951" y="67627"/>
                  </a:lnTo>
                  <a:cubicBezTo>
                    <a:pt x="381238" y="63341"/>
                    <a:pt x="387191" y="61198"/>
                    <a:pt x="393144" y="61198"/>
                  </a:cubicBezTo>
                  <a:close/>
                  <a:moveTo>
                    <a:pt x="97869" y="61198"/>
                  </a:moveTo>
                  <a:cubicBezTo>
                    <a:pt x="103822" y="61198"/>
                    <a:pt x="109775" y="63341"/>
                    <a:pt x="114061" y="67627"/>
                  </a:cubicBezTo>
                  <a:lnTo>
                    <a:pt x="167401" y="120967"/>
                  </a:lnTo>
                  <a:cubicBezTo>
                    <a:pt x="175974" y="129540"/>
                    <a:pt x="175974" y="144780"/>
                    <a:pt x="167401" y="153352"/>
                  </a:cubicBezTo>
                  <a:cubicBezTo>
                    <a:pt x="162639" y="158115"/>
                    <a:pt x="156924" y="160020"/>
                    <a:pt x="151209" y="160020"/>
                  </a:cubicBezTo>
                  <a:cubicBezTo>
                    <a:pt x="145494" y="160020"/>
                    <a:pt x="139779" y="158115"/>
                    <a:pt x="135016" y="153352"/>
                  </a:cubicBezTo>
                  <a:lnTo>
                    <a:pt x="81676" y="100012"/>
                  </a:lnTo>
                  <a:cubicBezTo>
                    <a:pt x="73104" y="91440"/>
                    <a:pt x="73104" y="76200"/>
                    <a:pt x="81676" y="67627"/>
                  </a:cubicBezTo>
                  <a:cubicBezTo>
                    <a:pt x="85963" y="63341"/>
                    <a:pt x="91916" y="61198"/>
                    <a:pt x="97869" y="61198"/>
                  </a:cubicBezTo>
                  <a:close/>
                  <a:moveTo>
                    <a:pt x="245507" y="0"/>
                  </a:moveTo>
                  <a:cubicBezTo>
                    <a:pt x="257889" y="0"/>
                    <a:pt x="268367" y="10477"/>
                    <a:pt x="268367" y="22860"/>
                  </a:cubicBezTo>
                  <a:lnTo>
                    <a:pt x="268367" y="98108"/>
                  </a:lnTo>
                  <a:cubicBezTo>
                    <a:pt x="268367" y="110490"/>
                    <a:pt x="257889" y="120968"/>
                    <a:pt x="245507" y="120968"/>
                  </a:cubicBezTo>
                  <a:cubicBezTo>
                    <a:pt x="233124" y="120968"/>
                    <a:pt x="222647" y="111443"/>
                    <a:pt x="222647" y="98108"/>
                  </a:cubicBezTo>
                  <a:lnTo>
                    <a:pt x="222647" y="22860"/>
                  </a:lnTo>
                  <a:cubicBezTo>
                    <a:pt x="222647" y="10477"/>
                    <a:pt x="233124" y="0"/>
                    <a:pt x="245507" y="0"/>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dirty="0">
                <a:ln>
                  <a:noFill/>
                </a:ln>
                <a:solidFill>
                  <a:prstClr val="black"/>
                </a:solidFill>
                <a:effectLst/>
                <a:uLnTx/>
                <a:uFillTx/>
                <a:latin typeface="Calibri" panose="020F0502020204030204"/>
                <a:ea typeface="+mn-ea"/>
                <a:cs typeface="+mn-cs"/>
              </a:endParaRPr>
            </a:p>
          </p:txBody>
        </p:sp>
      </p:grpSp>
      <p:sp>
        <p:nvSpPr>
          <p:cNvPr id="2" name="Textfeld 1">
            <a:extLst>
              <a:ext uri="{FF2B5EF4-FFF2-40B4-BE49-F238E27FC236}">
                <a16:creationId xmlns:a16="http://schemas.microsoft.com/office/drawing/2014/main" id="{8913B45B-36C3-4C5A-B172-3E7EB865FAA2}"/>
              </a:ext>
            </a:extLst>
          </p:cNvPr>
          <p:cNvSpPr txBox="1"/>
          <p:nvPr/>
        </p:nvSpPr>
        <p:spPr>
          <a:xfrm>
            <a:off x="949234" y="1996366"/>
            <a:ext cx="5967083" cy="461665"/>
          </a:xfrm>
          <a:prstGeom prst="rect">
            <a:avLst/>
          </a:prstGeom>
          <a:noFill/>
        </p:spPr>
        <p:txBody>
          <a:bodyPr wrap="none" rtlCol="0">
            <a:spAutoFit/>
          </a:bodyPr>
          <a:lstStyle/>
          <a:p>
            <a:r>
              <a:rPr lang="de-DE" sz="2400" dirty="0">
                <a:solidFill>
                  <a:srgbClr val="FF0000"/>
                </a:solidFill>
              </a:rPr>
              <a:t>Unterstützende Tools für den Unterrichtsalltag</a:t>
            </a:r>
          </a:p>
        </p:txBody>
      </p:sp>
      <p:sp>
        <p:nvSpPr>
          <p:cNvPr id="18" name="Textfeld 17">
            <a:extLst>
              <a:ext uri="{FF2B5EF4-FFF2-40B4-BE49-F238E27FC236}">
                <a16:creationId xmlns:a16="http://schemas.microsoft.com/office/drawing/2014/main" id="{FB8115A8-09B6-4394-A00C-6B35C339545B}"/>
              </a:ext>
            </a:extLst>
          </p:cNvPr>
          <p:cNvSpPr txBox="1"/>
          <p:nvPr/>
        </p:nvSpPr>
        <p:spPr>
          <a:xfrm>
            <a:off x="165057" y="3764294"/>
            <a:ext cx="2870522" cy="369332"/>
          </a:xfrm>
          <a:prstGeom prst="rect">
            <a:avLst/>
          </a:prstGeom>
          <a:noFill/>
        </p:spPr>
        <p:txBody>
          <a:bodyPr wrap="square">
            <a:spAutoFit/>
          </a:bodyPr>
          <a:lstStyle/>
          <a:p>
            <a:r>
              <a:rPr lang="de-DE" dirty="0"/>
              <a:t>www.classroomscreen.com</a:t>
            </a:r>
          </a:p>
        </p:txBody>
      </p:sp>
      <p:sp>
        <p:nvSpPr>
          <p:cNvPr id="19" name="Textfeld 18">
            <a:extLst>
              <a:ext uri="{FF2B5EF4-FFF2-40B4-BE49-F238E27FC236}">
                <a16:creationId xmlns:a16="http://schemas.microsoft.com/office/drawing/2014/main" id="{0B2E21B8-4D4F-4F42-B49A-DBB6D3DCC98A}"/>
              </a:ext>
            </a:extLst>
          </p:cNvPr>
          <p:cNvSpPr txBox="1"/>
          <p:nvPr/>
        </p:nvSpPr>
        <p:spPr>
          <a:xfrm>
            <a:off x="165056" y="4160875"/>
            <a:ext cx="3492544" cy="1815882"/>
          </a:xfrm>
          <a:prstGeom prst="rect">
            <a:avLst/>
          </a:prstGeom>
          <a:noFill/>
        </p:spPr>
        <p:txBody>
          <a:bodyPr wrap="square">
            <a:spAutoFit/>
          </a:bodyPr>
          <a:lstStyle/>
          <a:p>
            <a:pPr algn="l"/>
            <a:r>
              <a:rPr lang="de-DE" sz="1400" dirty="0" err="1">
                <a:solidFill>
                  <a:srgbClr val="555555"/>
                </a:solidFill>
                <a:latin typeface="Source Sans Pro" panose="020B0503030403020204" pitchFamily="34" charset="0"/>
              </a:rPr>
              <a:t>Classroomscreen</a:t>
            </a:r>
            <a:r>
              <a:rPr lang="de-DE" sz="1400" dirty="0">
                <a:solidFill>
                  <a:srgbClr val="555555"/>
                </a:solidFill>
                <a:latin typeface="Source Sans Pro" panose="020B0503030403020204" pitchFamily="34" charset="0"/>
              </a:rPr>
              <a:t> ist ein Tool für den Unterrichtsalltag, mit dem die Unterrichtsstunde am Interaktiven Whiteboard strukturiert werden kann. Die Webapp funktioniert ganz ohne Anmeldung, ist aber nur über das Internet nutzbar.</a:t>
            </a:r>
          </a:p>
          <a:p>
            <a:br>
              <a:rPr lang="de-DE" sz="1400" b="0" i="0" dirty="0">
                <a:solidFill>
                  <a:srgbClr val="202124"/>
                </a:solidFill>
                <a:effectLst/>
                <a:latin typeface="arial" panose="020B0604020202020204" pitchFamily="34" charset="0"/>
              </a:rPr>
            </a:br>
            <a:r>
              <a:rPr lang="de-DE" sz="1400" dirty="0">
                <a:solidFill>
                  <a:srgbClr val="555555"/>
                </a:solidFill>
                <a:latin typeface="Source Sans Pro" panose="020B0503030403020204" pitchFamily="34" charset="0"/>
              </a:rPr>
              <a:t>Grundversion </a:t>
            </a:r>
            <a:r>
              <a:rPr lang="de-DE" sz="1400" dirty="0">
                <a:solidFill>
                  <a:srgbClr val="555555"/>
                </a:solidFill>
                <a:latin typeface="Source Sans Pro" panose="020B0503030403020204" pitchFamily="34" charset="0"/>
                <a:sym typeface="Wingdings" panose="05000000000000000000" pitchFamily="2" charset="2"/>
              </a:rPr>
              <a:t> gratis</a:t>
            </a:r>
            <a:endParaRPr lang="de-DE" sz="1400" dirty="0">
              <a:solidFill>
                <a:srgbClr val="555555"/>
              </a:solidFill>
              <a:latin typeface="Source Sans Pro" panose="020B0503030403020204" pitchFamily="34" charset="0"/>
            </a:endParaRPr>
          </a:p>
        </p:txBody>
      </p:sp>
      <p:sp>
        <p:nvSpPr>
          <p:cNvPr id="22" name="Textfeld 21">
            <a:extLst>
              <a:ext uri="{FF2B5EF4-FFF2-40B4-BE49-F238E27FC236}">
                <a16:creationId xmlns:a16="http://schemas.microsoft.com/office/drawing/2014/main" id="{74F0AF50-A7D8-40C9-9162-0F3520E2EFC5}"/>
              </a:ext>
            </a:extLst>
          </p:cNvPr>
          <p:cNvSpPr txBox="1"/>
          <p:nvPr/>
        </p:nvSpPr>
        <p:spPr>
          <a:xfrm>
            <a:off x="4106091" y="3764294"/>
            <a:ext cx="3436563" cy="369332"/>
          </a:xfrm>
          <a:prstGeom prst="rect">
            <a:avLst/>
          </a:prstGeom>
          <a:noFill/>
        </p:spPr>
        <p:txBody>
          <a:bodyPr wrap="square">
            <a:spAutoFit/>
          </a:bodyPr>
          <a:lstStyle/>
          <a:p>
            <a:r>
              <a:rPr lang="de-DE" dirty="0"/>
              <a:t>www.pointofix.de </a:t>
            </a:r>
          </a:p>
        </p:txBody>
      </p:sp>
      <p:sp>
        <p:nvSpPr>
          <p:cNvPr id="24" name="Textfeld 23">
            <a:extLst>
              <a:ext uri="{FF2B5EF4-FFF2-40B4-BE49-F238E27FC236}">
                <a16:creationId xmlns:a16="http://schemas.microsoft.com/office/drawing/2014/main" id="{A7CAD2B8-6A0A-4B4F-A37E-014A20BFCA29}"/>
              </a:ext>
            </a:extLst>
          </p:cNvPr>
          <p:cNvSpPr txBox="1"/>
          <p:nvPr/>
        </p:nvSpPr>
        <p:spPr>
          <a:xfrm>
            <a:off x="4106091" y="4184512"/>
            <a:ext cx="3473519" cy="1600438"/>
          </a:xfrm>
          <a:prstGeom prst="rect">
            <a:avLst/>
          </a:prstGeom>
          <a:noFill/>
        </p:spPr>
        <p:txBody>
          <a:bodyPr wrap="square">
            <a:spAutoFit/>
          </a:bodyPr>
          <a:lstStyle/>
          <a:p>
            <a:pPr algn="l"/>
            <a:r>
              <a:rPr lang="de-DE" sz="1400" dirty="0">
                <a:solidFill>
                  <a:srgbClr val="555555"/>
                </a:solidFill>
                <a:latin typeface="Source Sans Pro" panose="020B0503030403020204" pitchFamily="34" charset="0"/>
              </a:rPr>
              <a:t>Mit </a:t>
            </a:r>
            <a:r>
              <a:rPr lang="de-DE" sz="1400" dirty="0" err="1">
                <a:solidFill>
                  <a:srgbClr val="555555"/>
                </a:solidFill>
                <a:latin typeface="Source Sans Pro" panose="020B0503030403020204" pitchFamily="34" charset="0"/>
              </a:rPr>
              <a:t>Pointofix</a:t>
            </a:r>
            <a:r>
              <a:rPr lang="de-DE" sz="1400" dirty="0">
                <a:solidFill>
                  <a:srgbClr val="555555"/>
                </a:solidFill>
                <a:latin typeface="Source Sans Pro" panose="020B0503030403020204" pitchFamily="34" charset="0"/>
              </a:rPr>
              <a:t> kann jeder Bildschirminhalt als digitale Zeichenfläche verfügbar gemacht werden, so dass Sie Wichtiges markieren und hervorheben können. Somit ist </a:t>
            </a:r>
            <a:r>
              <a:rPr lang="de-DE" sz="1400" dirty="0" err="1">
                <a:solidFill>
                  <a:srgbClr val="555555"/>
                </a:solidFill>
                <a:latin typeface="Source Sans Pro" panose="020B0503030403020204" pitchFamily="34" charset="0"/>
              </a:rPr>
              <a:t>Pointofix</a:t>
            </a:r>
            <a:r>
              <a:rPr lang="de-DE" sz="1400" dirty="0">
                <a:solidFill>
                  <a:srgbClr val="555555"/>
                </a:solidFill>
                <a:latin typeface="Source Sans Pro" panose="020B0503030403020204" pitchFamily="34" charset="0"/>
              </a:rPr>
              <a:t> ideal für Sie als Lehrer oder IT-Trainer zur Unterstützung Ihrer Vorträge, Schulungen und Präsentationen. </a:t>
            </a:r>
            <a:r>
              <a:rPr lang="de-DE" sz="1400" dirty="0">
                <a:solidFill>
                  <a:srgbClr val="727272"/>
                </a:solidFill>
                <a:latin typeface="Open Sans"/>
                <a:sym typeface="Wingdings" panose="05000000000000000000" pitchFamily="2" charset="2"/>
              </a:rPr>
              <a:t> gratis</a:t>
            </a:r>
            <a:endParaRPr lang="de-DE" sz="1400" dirty="0">
              <a:solidFill>
                <a:srgbClr val="727272"/>
              </a:solidFill>
              <a:latin typeface="Open Sans"/>
            </a:endParaRPr>
          </a:p>
        </p:txBody>
      </p:sp>
      <p:sp>
        <p:nvSpPr>
          <p:cNvPr id="27" name="Textfeld 26">
            <a:extLst>
              <a:ext uri="{FF2B5EF4-FFF2-40B4-BE49-F238E27FC236}">
                <a16:creationId xmlns:a16="http://schemas.microsoft.com/office/drawing/2014/main" id="{D9059F63-6081-43B7-831D-BEBA526CAABC}"/>
              </a:ext>
            </a:extLst>
          </p:cNvPr>
          <p:cNvSpPr txBox="1"/>
          <p:nvPr/>
        </p:nvSpPr>
        <p:spPr>
          <a:xfrm>
            <a:off x="8184856" y="3699748"/>
            <a:ext cx="2178344" cy="369332"/>
          </a:xfrm>
          <a:prstGeom prst="rect">
            <a:avLst/>
          </a:prstGeom>
          <a:noFill/>
        </p:spPr>
        <p:txBody>
          <a:bodyPr wrap="square">
            <a:spAutoFit/>
          </a:bodyPr>
          <a:lstStyle/>
          <a:p>
            <a:r>
              <a:rPr lang="de-DE" dirty="0"/>
              <a:t>www.wetransfer.com</a:t>
            </a:r>
          </a:p>
        </p:txBody>
      </p:sp>
      <p:sp>
        <p:nvSpPr>
          <p:cNvPr id="29" name="Textfeld 28">
            <a:extLst>
              <a:ext uri="{FF2B5EF4-FFF2-40B4-BE49-F238E27FC236}">
                <a16:creationId xmlns:a16="http://schemas.microsoft.com/office/drawing/2014/main" id="{B61DBFD3-A9A0-4854-A5EA-ECCBBA615E6D}"/>
              </a:ext>
            </a:extLst>
          </p:cNvPr>
          <p:cNvSpPr txBox="1"/>
          <p:nvPr/>
        </p:nvSpPr>
        <p:spPr>
          <a:xfrm>
            <a:off x="8093417" y="4184512"/>
            <a:ext cx="3933527" cy="1169551"/>
          </a:xfrm>
          <a:prstGeom prst="rect">
            <a:avLst/>
          </a:prstGeom>
          <a:noFill/>
        </p:spPr>
        <p:txBody>
          <a:bodyPr wrap="square">
            <a:spAutoFit/>
          </a:bodyPr>
          <a:lstStyle/>
          <a:p>
            <a:r>
              <a:rPr lang="de-DE" sz="1400" b="1" i="0" dirty="0">
                <a:solidFill>
                  <a:srgbClr val="202124"/>
                </a:solidFill>
                <a:effectLst/>
                <a:latin typeface="arial" panose="020B0604020202020204" pitchFamily="34" charset="0"/>
              </a:rPr>
              <a:t>WeTransfer</a:t>
            </a:r>
            <a:r>
              <a:rPr lang="de-DE" sz="1400" b="0" i="0" dirty="0">
                <a:solidFill>
                  <a:srgbClr val="202124"/>
                </a:solidFill>
                <a:effectLst/>
                <a:latin typeface="arial" panose="020B0604020202020204" pitchFamily="34" charset="0"/>
              </a:rPr>
              <a:t> ist eine Internetplattform, über die Sie Daten mit einer Größe von bis zu 2 GB versenden können. Als Empfänger können Sie maximal drei Adressaten gleichzeitig auswählen. </a:t>
            </a:r>
            <a:r>
              <a:rPr lang="de-DE" sz="1400" dirty="0">
                <a:solidFill>
                  <a:srgbClr val="555555"/>
                </a:solidFill>
                <a:latin typeface="Source Sans Pro" panose="020B0503030403020204" pitchFamily="34" charset="0"/>
              </a:rPr>
              <a:t> </a:t>
            </a:r>
            <a:r>
              <a:rPr lang="de-DE" sz="1400" dirty="0">
                <a:solidFill>
                  <a:srgbClr val="727272"/>
                </a:solidFill>
                <a:latin typeface="Open Sans"/>
                <a:sym typeface="Wingdings" panose="05000000000000000000" pitchFamily="2" charset="2"/>
              </a:rPr>
              <a:t>  </a:t>
            </a:r>
            <a:r>
              <a:rPr lang="de-DE" sz="1400" dirty="0">
                <a:solidFill>
                  <a:srgbClr val="727272"/>
                </a:solidFill>
                <a:latin typeface="Open Sans"/>
              </a:rPr>
              <a:t>gratis</a:t>
            </a:r>
          </a:p>
        </p:txBody>
      </p:sp>
      <p:pic>
        <p:nvPicPr>
          <p:cNvPr id="6" name="Grafik 5">
            <a:extLst>
              <a:ext uri="{FF2B5EF4-FFF2-40B4-BE49-F238E27FC236}">
                <a16:creationId xmlns:a16="http://schemas.microsoft.com/office/drawing/2014/main" id="{0A5A558F-4064-4DF1-82E9-B812337B2A17}"/>
              </a:ext>
            </a:extLst>
          </p:cNvPr>
          <p:cNvPicPr>
            <a:picLocks noChangeAspect="1"/>
          </p:cNvPicPr>
          <p:nvPr/>
        </p:nvPicPr>
        <p:blipFill>
          <a:blip r:embed="rId3"/>
          <a:stretch>
            <a:fillRect/>
          </a:stretch>
        </p:blipFill>
        <p:spPr>
          <a:xfrm>
            <a:off x="252530" y="3032082"/>
            <a:ext cx="3284474" cy="673143"/>
          </a:xfrm>
          <a:prstGeom prst="rect">
            <a:avLst/>
          </a:prstGeom>
        </p:spPr>
      </p:pic>
      <p:pic>
        <p:nvPicPr>
          <p:cNvPr id="9" name="Grafik 8">
            <a:extLst>
              <a:ext uri="{FF2B5EF4-FFF2-40B4-BE49-F238E27FC236}">
                <a16:creationId xmlns:a16="http://schemas.microsoft.com/office/drawing/2014/main" id="{4AFD9C5F-71F6-4D9A-B721-079B91B8B783}"/>
              </a:ext>
            </a:extLst>
          </p:cNvPr>
          <p:cNvPicPr>
            <a:picLocks noChangeAspect="1"/>
          </p:cNvPicPr>
          <p:nvPr/>
        </p:nvPicPr>
        <p:blipFill>
          <a:blip r:embed="rId4"/>
          <a:stretch>
            <a:fillRect/>
          </a:stretch>
        </p:blipFill>
        <p:spPr>
          <a:xfrm>
            <a:off x="4106091" y="3052554"/>
            <a:ext cx="2870522" cy="632198"/>
          </a:xfrm>
          <a:prstGeom prst="rect">
            <a:avLst/>
          </a:prstGeom>
        </p:spPr>
      </p:pic>
      <p:pic>
        <p:nvPicPr>
          <p:cNvPr id="14" name="Grafik 13">
            <a:extLst>
              <a:ext uri="{FF2B5EF4-FFF2-40B4-BE49-F238E27FC236}">
                <a16:creationId xmlns:a16="http://schemas.microsoft.com/office/drawing/2014/main" id="{58EFBD3E-AFF4-4D78-A53E-E52DFADB0FDD}"/>
              </a:ext>
            </a:extLst>
          </p:cNvPr>
          <p:cNvPicPr>
            <a:picLocks noChangeAspect="1"/>
          </p:cNvPicPr>
          <p:nvPr/>
        </p:nvPicPr>
        <p:blipFill>
          <a:blip r:embed="rId5"/>
          <a:stretch>
            <a:fillRect/>
          </a:stretch>
        </p:blipFill>
        <p:spPr>
          <a:xfrm>
            <a:off x="8111741" y="2768948"/>
            <a:ext cx="1478961" cy="995346"/>
          </a:xfrm>
          <a:prstGeom prst="rect">
            <a:avLst/>
          </a:prstGeom>
        </p:spPr>
      </p:pic>
      <p:pic>
        <p:nvPicPr>
          <p:cNvPr id="23" name="Picture 2">
            <a:extLst>
              <a:ext uri="{FF2B5EF4-FFF2-40B4-BE49-F238E27FC236}">
                <a16:creationId xmlns:a16="http://schemas.microsoft.com/office/drawing/2014/main" id="{094A0C6A-4DB9-4A28-979E-7A8EC02209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53800" y="-1"/>
            <a:ext cx="725873" cy="702757"/>
          </a:xfrm>
          <a:prstGeom prst="rect">
            <a:avLst/>
          </a:prstGeom>
          <a:noFill/>
          <a:extLst>
            <a:ext uri="{909E8E84-426E-40DD-AFC4-6F175D3DCCD1}">
              <a14:hiddenFill xmlns:a14="http://schemas.microsoft.com/office/drawing/2010/main">
                <a:solidFill>
                  <a:srgbClr val="FFFFFF"/>
                </a:solidFill>
              </a14:hiddenFill>
            </a:ext>
          </a:extLst>
        </p:spPr>
      </p:pic>
      <p:sp>
        <p:nvSpPr>
          <p:cNvPr id="16" name="Foliennummernplatzhalter 15">
            <a:extLst>
              <a:ext uri="{FF2B5EF4-FFF2-40B4-BE49-F238E27FC236}">
                <a16:creationId xmlns:a16="http://schemas.microsoft.com/office/drawing/2014/main" id="{CB67BE86-9FC2-4784-BA66-9EFCE24DF1CE}"/>
              </a:ext>
            </a:extLst>
          </p:cNvPr>
          <p:cNvSpPr>
            <a:spLocks noGrp="1"/>
          </p:cNvSpPr>
          <p:nvPr>
            <p:ph type="sldNum" sz="quarter" idx="12"/>
          </p:nvPr>
        </p:nvSpPr>
        <p:spPr/>
        <p:txBody>
          <a:bodyPr/>
          <a:lstStyle/>
          <a:p>
            <a:pPr rtl="0"/>
            <a:fld id="{E7F6F2DD-221D-4991-BA23-B2C16AFFF246}" type="slidenum">
              <a:rPr lang="de-DE" noProof="0" smtClean="0"/>
              <a:t>6</a:t>
            </a:fld>
            <a:endParaRPr lang="de-DE" noProof="0"/>
          </a:p>
        </p:txBody>
      </p:sp>
    </p:spTree>
    <p:extLst>
      <p:ext uri="{BB962C8B-B14F-4D97-AF65-F5344CB8AC3E}">
        <p14:creationId xmlns:p14="http://schemas.microsoft.com/office/powerpoint/2010/main" val="1440770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83C69A3-B4E8-43B9-A9B3-962E644390EC}"/>
              </a:ext>
            </a:extLst>
          </p:cNvPr>
          <p:cNvSpPr>
            <a:spLocks noGrp="1"/>
          </p:cNvSpPr>
          <p:nvPr>
            <p:ph type="title"/>
          </p:nvPr>
        </p:nvSpPr>
        <p:spPr>
          <a:xfrm>
            <a:off x="838200" y="136525"/>
            <a:ext cx="10515600" cy="1399667"/>
          </a:xfrm>
        </p:spPr>
        <p:txBody>
          <a:bodyPr rtlCol="0"/>
          <a:lstStyle/>
          <a:p>
            <a:pPr rtl="0"/>
            <a:r>
              <a:rPr lang="de-DE" dirty="0"/>
              <a:t>Allgemeine Tools</a:t>
            </a:r>
          </a:p>
        </p:txBody>
      </p:sp>
      <p:grpSp>
        <p:nvGrpSpPr>
          <p:cNvPr id="11" name="Gruppieren 10" descr="Fingerzeiger-Symbol">
            <a:extLst>
              <a:ext uri="{FF2B5EF4-FFF2-40B4-BE49-F238E27FC236}">
                <a16:creationId xmlns:a16="http://schemas.microsoft.com/office/drawing/2014/main" id="{CD153624-1B8E-427B-BB8D-B780FA9DA9AD}"/>
              </a:ext>
            </a:extLst>
          </p:cNvPr>
          <p:cNvGrpSpPr/>
          <p:nvPr/>
        </p:nvGrpSpPr>
        <p:grpSpPr>
          <a:xfrm>
            <a:off x="165057" y="1843459"/>
            <a:ext cx="673143" cy="673143"/>
            <a:chOff x="3233202" y="2517078"/>
            <a:chExt cx="852805" cy="852805"/>
          </a:xfrm>
        </p:grpSpPr>
        <p:sp>
          <p:nvSpPr>
            <p:cNvPr id="12" name="Ellipse 11">
              <a:extLst>
                <a:ext uri="{FF2B5EF4-FFF2-40B4-BE49-F238E27FC236}">
                  <a16:creationId xmlns:a16="http://schemas.microsoft.com/office/drawing/2014/main" id="{AE7B7937-5E9C-4D89-AEE5-FAB7EE0875F3}"/>
                </a:ext>
              </a:extLst>
            </p:cNvPr>
            <p:cNvSpPr/>
            <p:nvPr/>
          </p:nvSpPr>
          <p:spPr>
            <a:xfrm>
              <a:off x="3233202" y="2517078"/>
              <a:ext cx="852805" cy="8528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13" name="Freihandform: Form 12" descr="Fingertippen-Symbol">
              <a:extLst>
                <a:ext uri="{FF2B5EF4-FFF2-40B4-BE49-F238E27FC236}">
                  <a16:creationId xmlns:a16="http://schemas.microsoft.com/office/drawing/2014/main" id="{A9D7F744-DB76-47B3-888F-32D7372681B7}"/>
                </a:ext>
              </a:extLst>
            </p:cNvPr>
            <p:cNvSpPr>
              <a:spLocks noChangeAspect="1"/>
            </p:cNvSpPr>
            <p:nvPr/>
          </p:nvSpPr>
          <p:spPr>
            <a:xfrm>
              <a:off x="3517047" y="2741868"/>
              <a:ext cx="285115" cy="403225"/>
            </a:xfrm>
            <a:custGeom>
              <a:avLst/>
              <a:gdLst>
                <a:gd name="connsiteX0" fmla="*/ 245507 w 640794"/>
                <a:gd name="connsiteY0" fmla="*/ 201930 h 904875"/>
                <a:gd name="connsiteX1" fmla="*/ 215979 w 640794"/>
                <a:gd name="connsiteY1" fmla="*/ 232410 h 904875"/>
                <a:gd name="connsiteX2" fmla="*/ 215979 w 640794"/>
                <a:gd name="connsiteY2" fmla="*/ 607695 h 904875"/>
                <a:gd name="connsiteX3" fmla="*/ 194072 w 640794"/>
                <a:gd name="connsiteY3" fmla="*/ 640079 h 904875"/>
                <a:gd name="connsiteX4" fmla="*/ 155972 w 640794"/>
                <a:gd name="connsiteY4" fmla="*/ 632460 h 904875"/>
                <a:gd name="connsiteX5" fmla="*/ 97869 w 640794"/>
                <a:gd name="connsiteY5" fmla="*/ 574357 h 904875"/>
                <a:gd name="connsiteX6" fmla="*/ 75962 w 640794"/>
                <a:gd name="connsiteY6" fmla="*/ 565785 h 904875"/>
                <a:gd name="connsiteX7" fmla="*/ 58817 w 640794"/>
                <a:gd name="connsiteY7" fmla="*/ 571500 h 904875"/>
                <a:gd name="connsiteX8" fmla="*/ 45482 w 640794"/>
                <a:gd name="connsiteY8" fmla="*/ 592454 h 904875"/>
                <a:gd name="connsiteX9" fmla="*/ 52149 w 640794"/>
                <a:gd name="connsiteY9" fmla="*/ 616267 h 904875"/>
                <a:gd name="connsiteX10" fmla="*/ 195977 w 640794"/>
                <a:gd name="connsiteY10" fmla="*/ 790575 h 904875"/>
                <a:gd name="connsiteX11" fmla="*/ 340757 w 640794"/>
                <a:gd name="connsiteY11" fmla="*/ 859155 h 904875"/>
                <a:gd name="connsiteX12" fmla="*/ 431244 w 640794"/>
                <a:gd name="connsiteY12" fmla="*/ 859155 h 904875"/>
                <a:gd name="connsiteX13" fmla="*/ 545544 w 640794"/>
                <a:gd name="connsiteY13" fmla="*/ 811530 h 904875"/>
                <a:gd name="connsiteX14" fmla="*/ 593169 w 640794"/>
                <a:gd name="connsiteY14" fmla="*/ 697230 h 904875"/>
                <a:gd name="connsiteX15" fmla="*/ 593169 w 640794"/>
                <a:gd name="connsiteY15" fmla="*/ 518160 h 904875"/>
                <a:gd name="connsiteX16" fmla="*/ 563642 w 640794"/>
                <a:gd name="connsiteY16" fmla="*/ 488632 h 904875"/>
                <a:gd name="connsiteX17" fmla="*/ 534114 w 640794"/>
                <a:gd name="connsiteY17" fmla="*/ 518160 h 904875"/>
                <a:gd name="connsiteX18" fmla="*/ 534114 w 640794"/>
                <a:gd name="connsiteY18" fmla="*/ 521017 h 904875"/>
                <a:gd name="connsiteX19" fmla="*/ 534114 w 640794"/>
                <a:gd name="connsiteY19" fmla="*/ 553402 h 904875"/>
                <a:gd name="connsiteX20" fmla="*/ 511254 w 640794"/>
                <a:gd name="connsiteY20" fmla="*/ 576262 h 904875"/>
                <a:gd name="connsiteX21" fmla="*/ 488394 w 640794"/>
                <a:gd name="connsiteY21" fmla="*/ 553402 h 904875"/>
                <a:gd name="connsiteX22" fmla="*/ 488394 w 640794"/>
                <a:gd name="connsiteY22" fmla="*/ 486727 h 904875"/>
                <a:gd name="connsiteX23" fmla="*/ 457914 w 640794"/>
                <a:gd name="connsiteY23" fmla="*/ 456247 h 904875"/>
                <a:gd name="connsiteX24" fmla="*/ 427434 w 640794"/>
                <a:gd name="connsiteY24" fmla="*/ 486727 h 904875"/>
                <a:gd name="connsiteX25" fmla="*/ 427434 w 640794"/>
                <a:gd name="connsiteY25" fmla="*/ 521970 h 904875"/>
                <a:gd name="connsiteX26" fmla="*/ 404574 w 640794"/>
                <a:gd name="connsiteY26" fmla="*/ 544830 h 904875"/>
                <a:gd name="connsiteX27" fmla="*/ 381714 w 640794"/>
                <a:gd name="connsiteY27" fmla="*/ 521970 h 904875"/>
                <a:gd name="connsiteX28" fmla="*/ 381714 w 640794"/>
                <a:gd name="connsiteY28" fmla="*/ 455295 h 904875"/>
                <a:gd name="connsiteX29" fmla="*/ 351234 w 640794"/>
                <a:gd name="connsiteY29" fmla="*/ 424815 h 904875"/>
                <a:gd name="connsiteX30" fmla="*/ 320754 w 640794"/>
                <a:gd name="connsiteY30" fmla="*/ 455295 h 904875"/>
                <a:gd name="connsiteX31" fmla="*/ 320754 w 640794"/>
                <a:gd name="connsiteY31" fmla="*/ 490537 h 904875"/>
                <a:gd name="connsiteX32" fmla="*/ 297894 w 640794"/>
                <a:gd name="connsiteY32" fmla="*/ 513397 h 904875"/>
                <a:gd name="connsiteX33" fmla="*/ 275034 w 640794"/>
                <a:gd name="connsiteY33" fmla="*/ 490537 h 904875"/>
                <a:gd name="connsiteX34" fmla="*/ 275034 w 640794"/>
                <a:gd name="connsiteY34" fmla="*/ 231457 h 904875"/>
                <a:gd name="connsiteX35" fmla="*/ 266462 w 640794"/>
                <a:gd name="connsiteY35" fmla="*/ 210502 h 904875"/>
                <a:gd name="connsiteX36" fmla="*/ 245507 w 640794"/>
                <a:gd name="connsiteY36" fmla="*/ 201930 h 904875"/>
                <a:gd name="connsiteX37" fmla="*/ 246459 w 640794"/>
                <a:gd name="connsiteY37" fmla="*/ 157162 h 904875"/>
                <a:gd name="connsiteX38" fmla="*/ 299799 w 640794"/>
                <a:gd name="connsiteY38" fmla="*/ 179069 h 904875"/>
                <a:gd name="connsiteX39" fmla="*/ 321707 w 640794"/>
                <a:gd name="connsiteY39" fmla="*/ 232410 h 904875"/>
                <a:gd name="connsiteX40" fmla="*/ 321707 w 640794"/>
                <a:gd name="connsiteY40" fmla="*/ 386714 h 904875"/>
                <a:gd name="connsiteX41" fmla="*/ 352187 w 640794"/>
                <a:gd name="connsiteY41" fmla="*/ 380047 h 904875"/>
                <a:gd name="connsiteX42" fmla="*/ 419814 w 640794"/>
                <a:gd name="connsiteY42" fmla="*/ 421957 h 904875"/>
                <a:gd name="connsiteX43" fmla="*/ 457914 w 640794"/>
                <a:gd name="connsiteY43" fmla="*/ 411480 h 904875"/>
                <a:gd name="connsiteX44" fmla="*/ 525542 w 640794"/>
                <a:gd name="connsiteY44" fmla="*/ 453390 h 904875"/>
                <a:gd name="connsiteX45" fmla="*/ 563642 w 640794"/>
                <a:gd name="connsiteY45" fmla="*/ 442912 h 904875"/>
                <a:gd name="connsiteX46" fmla="*/ 638889 w 640794"/>
                <a:gd name="connsiteY46" fmla="*/ 518160 h 904875"/>
                <a:gd name="connsiteX47" fmla="*/ 640794 w 640794"/>
                <a:gd name="connsiteY47" fmla="*/ 697230 h 904875"/>
                <a:gd name="connsiteX48" fmla="*/ 579834 w 640794"/>
                <a:gd name="connsiteY48" fmla="*/ 843915 h 904875"/>
                <a:gd name="connsiteX49" fmla="*/ 433149 w 640794"/>
                <a:gd name="connsiteY49" fmla="*/ 904875 h 904875"/>
                <a:gd name="connsiteX50" fmla="*/ 342662 w 640794"/>
                <a:gd name="connsiteY50" fmla="*/ 904875 h 904875"/>
                <a:gd name="connsiteX51" fmla="*/ 162639 w 640794"/>
                <a:gd name="connsiteY51" fmla="*/ 820102 h 904875"/>
                <a:gd name="connsiteX52" fmla="*/ 17859 w 640794"/>
                <a:gd name="connsiteY52" fmla="*/ 645795 h 904875"/>
                <a:gd name="connsiteX53" fmla="*/ 714 w 640794"/>
                <a:gd name="connsiteY53" fmla="*/ 585787 h 904875"/>
                <a:gd name="connsiteX54" fmla="*/ 34052 w 640794"/>
                <a:gd name="connsiteY54" fmla="*/ 533400 h 904875"/>
                <a:gd name="connsiteX55" fmla="*/ 131207 w 640794"/>
                <a:gd name="connsiteY55" fmla="*/ 542925 h 904875"/>
                <a:gd name="connsiteX56" fmla="*/ 171212 w 640794"/>
                <a:gd name="connsiteY56" fmla="*/ 582930 h 904875"/>
                <a:gd name="connsiteX57" fmla="*/ 171212 w 640794"/>
                <a:gd name="connsiteY57" fmla="*/ 233362 h 904875"/>
                <a:gd name="connsiteX58" fmla="*/ 246459 w 640794"/>
                <a:gd name="connsiteY58" fmla="*/ 157162 h 904875"/>
                <a:gd name="connsiteX59" fmla="*/ 393144 w 640794"/>
                <a:gd name="connsiteY59" fmla="*/ 61198 h 904875"/>
                <a:gd name="connsiteX60" fmla="*/ 409336 w 640794"/>
                <a:gd name="connsiteY60" fmla="*/ 67627 h 904875"/>
                <a:gd name="connsiteX61" fmla="*/ 409336 w 640794"/>
                <a:gd name="connsiteY61" fmla="*/ 100012 h 904875"/>
                <a:gd name="connsiteX62" fmla="*/ 355996 w 640794"/>
                <a:gd name="connsiteY62" fmla="*/ 153352 h 904875"/>
                <a:gd name="connsiteX63" fmla="*/ 339804 w 640794"/>
                <a:gd name="connsiteY63" fmla="*/ 160020 h 904875"/>
                <a:gd name="connsiteX64" fmla="*/ 323611 w 640794"/>
                <a:gd name="connsiteY64" fmla="*/ 153352 h 904875"/>
                <a:gd name="connsiteX65" fmla="*/ 323611 w 640794"/>
                <a:gd name="connsiteY65" fmla="*/ 120967 h 904875"/>
                <a:gd name="connsiteX66" fmla="*/ 376951 w 640794"/>
                <a:gd name="connsiteY66" fmla="*/ 67627 h 904875"/>
                <a:gd name="connsiteX67" fmla="*/ 393144 w 640794"/>
                <a:gd name="connsiteY67" fmla="*/ 61198 h 904875"/>
                <a:gd name="connsiteX68" fmla="*/ 97869 w 640794"/>
                <a:gd name="connsiteY68" fmla="*/ 61198 h 904875"/>
                <a:gd name="connsiteX69" fmla="*/ 114061 w 640794"/>
                <a:gd name="connsiteY69" fmla="*/ 67627 h 904875"/>
                <a:gd name="connsiteX70" fmla="*/ 167401 w 640794"/>
                <a:gd name="connsiteY70" fmla="*/ 120967 h 904875"/>
                <a:gd name="connsiteX71" fmla="*/ 167401 w 640794"/>
                <a:gd name="connsiteY71" fmla="*/ 153352 h 904875"/>
                <a:gd name="connsiteX72" fmla="*/ 151209 w 640794"/>
                <a:gd name="connsiteY72" fmla="*/ 160020 h 904875"/>
                <a:gd name="connsiteX73" fmla="*/ 135016 w 640794"/>
                <a:gd name="connsiteY73" fmla="*/ 153352 h 904875"/>
                <a:gd name="connsiteX74" fmla="*/ 81676 w 640794"/>
                <a:gd name="connsiteY74" fmla="*/ 100012 h 904875"/>
                <a:gd name="connsiteX75" fmla="*/ 81676 w 640794"/>
                <a:gd name="connsiteY75" fmla="*/ 67627 h 904875"/>
                <a:gd name="connsiteX76" fmla="*/ 97869 w 640794"/>
                <a:gd name="connsiteY76" fmla="*/ 61198 h 904875"/>
                <a:gd name="connsiteX77" fmla="*/ 245507 w 640794"/>
                <a:gd name="connsiteY77" fmla="*/ 0 h 904875"/>
                <a:gd name="connsiteX78" fmla="*/ 268367 w 640794"/>
                <a:gd name="connsiteY78" fmla="*/ 22860 h 904875"/>
                <a:gd name="connsiteX79" fmla="*/ 268367 w 640794"/>
                <a:gd name="connsiteY79" fmla="*/ 98108 h 904875"/>
                <a:gd name="connsiteX80" fmla="*/ 245507 w 640794"/>
                <a:gd name="connsiteY80" fmla="*/ 120968 h 904875"/>
                <a:gd name="connsiteX81" fmla="*/ 222647 w 640794"/>
                <a:gd name="connsiteY81" fmla="*/ 98108 h 904875"/>
                <a:gd name="connsiteX82" fmla="*/ 222647 w 640794"/>
                <a:gd name="connsiteY82" fmla="*/ 22860 h 904875"/>
                <a:gd name="connsiteX83" fmla="*/ 245507 w 640794"/>
                <a:gd name="connsiteY83" fmla="*/ 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40794" h="904875">
                  <a:moveTo>
                    <a:pt x="245507" y="201930"/>
                  </a:moveTo>
                  <a:cubicBezTo>
                    <a:pt x="229314" y="201930"/>
                    <a:pt x="215979" y="216217"/>
                    <a:pt x="215979" y="232410"/>
                  </a:cubicBezTo>
                  <a:lnTo>
                    <a:pt x="215979" y="607695"/>
                  </a:lnTo>
                  <a:cubicBezTo>
                    <a:pt x="215979" y="621982"/>
                    <a:pt x="207407" y="634365"/>
                    <a:pt x="194072" y="640079"/>
                  </a:cubicBezTo>
                  <a:cubicBezTo>
                    <a:pt x="180737" y="645795"/>
                    <a:pt x="166449" y="642937"/>
                    <a:pt x="155972" y="632460"/>
                  </a:cubicBezTo>
                  <a:lnTo>
                    <a:pt x="97869" y="574357"/>
                  </a:lnTo>
                  <a:cubicBezTo>
                    <a:pt x="92154" y="568642"/>
                    <a:pt x="83582" y="565785"/>
                    <a:pt x="75962" y="565785"/>
                  </a:cubicBezTo>
                  <a:cubicBezTo>
                    <a:pt x="70247" y="565785"/>
                    <a:pt x="63579" y="567690"/>
                    <a:pt x="58817" y="571500"/>
                  </a:cubicBezTo>
                  <a:cubicBezTo>
                    <a:pt x="51197" y="576262"/>
                    <a:pt x="46434" y="583882"/>
                    <a:pt x="45482" y="592454"/>
                  </a:cubicBezTo>
                  <a:cubicBezTo>
                    <a:pt x="44529" y="601027"/>
                    <a:pt x="46434" y="609600"/>
                    <a:pt x="52149" y="616267"/>
                  </a:cubicBezTo>
                  <a:lnTo>
                    <a:pt x="195977" y="790575"/>
                  </a:lnTo>
                  <a:cubicBezTo>
                    <a:pt x="232172" y="834390"/>
                    <a:pt x="284559" y="859155"/>
                    <a:pt x="340757" y="859155"/>
                  </a:cubicBezTo>
                  <a:lnTo>
                    <a:pt x="431244" y="859155"/>
                  </a:lnTo>
                  <a:cubicBezTo>
                    <a:pt x="474107" y="859155"/>
                    <a:pt x="515064" y="842010"/>
                    <a:pt x="545544" y="811530"/>
                  </a:cubicBezTo>
                  <a:cubicBezTo>
                    <a:pt x="576024" y="781050"/>
                    <a:pt x="593169" y="741045"/>
                    <a:pt x="593169" y="697230"/>
                  </a:cubicBezTo>
                  <a:lnTo>
                    <a:pt x="593169" y="518160"/>
                  </a:lnTo>
                  <a:cubicBezTo>
                    <a:pt x="593169" y="501967"/>
                    <a:pt x="579834" y="488632"/>
                    <a:pt x="563642" y="488632"/>
                  </a:cubicBezTo>
                  <a:cubicBezTo>
                    <a:pt x="547449" y="488632"/>
                    <a:pt x="534114" y="501967"/>
                    <a:pt x="534114" y="518160"/>
                  </a:cubicBezTo>
                  <a:cubicBezTo>
                    <a:pt x="534114" y="519112"/>
                    <a:pt x="534114" y="520065"/>
                    <a:pt x="534114" y="521017"/>
                  </a:cubicBezTo>
                  <a:lnTo>
                    <a:pt x="534114" y="553402"/>
                  </a:lnTo>
                  <a:cubicBezTo>
                    <a:pt x="534114" y="565785"/>
                    <a:pt x="523637" y="576262"/>
                    <a:pt x="511254" y="576262"/>
                  </a:cubicBezTo>
                  <a:cubicBezTo>
                    <a:pt x="498872" y="576262"/>
                    <a:pt x="488394" y="565785"/>
                    <a:pt x="488394" y="553402"/>
                  </a:cubicBezTo>
                  <a:lnTo>
                    <a:pt x="488394" y="486727"/>
                  </a:lnTo>
                  <a:cubicBezTo>
                    <a:pt x="488394" y="469582"/>
                    <a:pt x="474107" y="456247"/>
                    <a:pt x="457914" y="456247"/>
                  </a:cubicBezTo>
                  <a:cubicBezTo>
                    <a:pt x="440769" y="456247"/>
                    <a:pt x="427434" y="470535"/>
                    <a:pt x="427434" y="486727"/>
                  </a:cubicBezTo>
                  <a:lnTo>
                    <a:pt x="427434" y="521970"/>
                  </a:lnTo>
                  <a:cubicBezTo>
                    <a:pt x="427434" y="534352"/>
                    <a:pt x="416957" y="544830"/>
                    <a:pt x="404574" y="544830"/>
                  </a:cubicBezTo>
                  <a:cubicBezTo>
                    <a:pt x="392192" y="544830"/>
                    <a:pt x="381714" y="534352"/>
                    <a:pt x="381714" y="521970"/>
                  </a:cubicBezTo>
                  <a:lnTo>
                    <a:pt x="381714" y="455295"/>
                  </a:lnTo>
                  <a:cubicBezTo>
                    <a:pt x="381714" y="438150"/>
                    <a:pt x="367427" y="424815"/>
                    <a:pt x="351234" y="424815"/>
                  </a:cubicBezTo>
                  <a:cubicBezTo>
                    <a:pt x="334089" y="424815"/>
                    <a:pt x="320754" y="439102"/>
                    <a:pt x="320754" y="455295"/>
                  </a:cubicBezTo>
                  <a:lnTo>
                    <a:pt x="320754" y="490537"/>
                  </a:lnTo>
                  <a:cubicBezTo>
                    <a:pt x="320754" y="502920"/>
                    <a:pt x="310277" y="513397"/>
                    <a:pt x="297894" y="513397"/>
                  </a:cubicBezTo>
                  <a:cubicBezTo>
                    <a:pt x="285512" y="513397"/>
                    <a:pt x="275034" y="502920"/>
                    <a:pt x="275034" y="490537"/>
                  </a:cubicBezTo>
                  <a:lnTo>
                    <a:pt x="275034" y="231457"/>
                  </a:lnTo>
                  <a:cubicBezTo>
                    <a:pt x="275034" y="223837"/>
                    <a:pt x="272177" y="216217"/>
                    <a:pt x="266462" y="210502"/>
                  </a:cubicBezTo>
                  <a:cubicBezTo>
                    <a:pt x="260747" y="204787"/>
                    <a:pt x="253127" y="201930"/>
                    <a:pt x="245507" y="201930"/>
                  </a:cubicBezTo>
                  <a:close/>
                  <a:moveTo>
                    <a:pt x="246459" y="157162"/>
                  </a:moveTo>
                  <a:cubicBezTo>
                    <a:pt x="266462" y="157162"/>
                    <a:pt x="285512" y="164782"/>
                    <a:pt x="299799" y="179069"/>
                  </a:cubicBezTo>
                  <a:cubicBezTo>
                    <a:pt x="314087" y="193357"/>
                    <a:pt x="321707" y="212407"/>
                    <a:pt x="321707" y="232410"/>
                  </a:cubicBezTo>
                  <a:lnTo>
                    <a:pt x="321707" y="386714"/>
                  </a:lnTo>
                  <a:cubicBezTo>
                    <a:pt x="331232" y="381952"/>
                    <a:pt x="341709" y="380047"/>
                    <a:pt x="352187" y="380047"/>
                  </a:cubicBezTo>
                  <a:cubicBezTo>
                    <a:pt x="381714" y="380047"/>
                    <a:pt x="407432" y="397192"/>
                    <a:pt x="419814" y="421957"/>
                  </a:cubicBezTo>
                  <a:cubicBezTo>
                    <a:pt x="431244" y="415289"/>
                    <a:pt x="443627" y="411480"/>
                    <a:pt x="457914" y="411480"/>
                  </a:cubicBezTo>
                  <a:cubicBezTo>
                    <a:pt x="487442" y="411480"/>
                    <a:pt x="513159" y="428625"/>
                    <a:pt x="525542" y="453390"/>
                  </a:cubicBezTo>
                  <a:cubicBezTo>
                    <a:pt x="536972" y="446722"/>
                    <a:pt x="549354" y="442912"/>
                    <a:pt x="563642" y="442912"/>
                  </a:cubicBezTo>
                  <a:cubicBezTo>
                    <a:pt x="604599" y="442912"/>
                    <a:pt x="638889" y="476250"/>
                    <a:pt x="638889" y="518160"/>
                  </a:cubicBezTo>
                  <a:lnTo>
                    <a:pt x="640794" y="697230"/>
                  </a:lnTo>
                  <a:cubicBezTo>
                    <a:pt x="640794" y="752475"/>
                    <a:pt x="618887" y="804862"/>
                    <a:pt x="579834" y="843915"/>
                  </a:cubicBezTo>
                  <a:cubicBezTo>
                    <a:pt x="540782" y="882967"/>
                    <a:pt x="488394" y="904875"/>
                    <a:pt x="433149" y="904875"/>
                  </a:cubicBezTo>
                  <a:lnTo>
                    <a:pt x="342662" y="904875"/>
                  </a:lnTo>
                  <a:cubicBezTo>
                    <a:pt x="273129" y="904875"/>
                    <a:pt x="207407" y="874395"/>
                    <a:pt x="162639" y="820102"/>
                  </a:cubicBezTo>
                  <a:lnTo>
                    <a:pt x="17859" y="645795"/>
                  </a:lnTo>
                  <a:cubicBezTo>
                    <a:pt x="3572" y="628650"/>
                    <a:pt x="-2143" y="606742"/>
                    <a:pt x="714" y="585787"/>
                  </a:cubicBezTo>
                  <a:cubicBezTo>
                    <a:pt x="4524" y="564832"/>
                    <a:pt x="15954" y="545782"/>
                    <a:pt x="34052" y="533400"/>
                  </a:cubicBezTo>
                  <a:cubicBezTo>
                    <a:pt x="64532" y="513397"/>
                    <a:pt x="105489" y="517207"/>
                    <a:pt x="131207" y="542925"/>
                  </a:cubicBezTo>
                  <a:lnTo>
                    <a:pt x="171212" y="582930"/>
                  </a:lnTo>
                  <a:lnTo>
                    <a:pt x="171212" y="233362"/>
                  </a:lnTo>
                  <a:cubicBezTo>
                    <a:pt x="171212" y="191452"/>
                    <a:pt x="204549" y="157162"/>
                    <a:pt x="246459" y="157162"/>
                  </a:cubicBezTo>
                  <a:close/>
                  <a:moveTo>
                    <a:pt x="393144" y="61198"/>
                  </a:moveTo>
                  <a:cubicBezTo>
                    <a:pt x="399097" y="61198"/>
                    <a:pt x="405050" y="63341"/>
                    <a:pt x="409336" y="67627"/>
                  </a:cubicBezTo>
                  <a:cubicBezTo>
                    <a:pt x="417909" y="76200"/>
                    <a:pt x="417909" y="91440"/>
                    <a:pt x="409336" y="100012"/>
                  </a:cubicBezTo>
                  <a:lnTo>
                    <a:pt x="355996" y="153352"/>
                  </a:lnTo>
                  <a:cubicBezTo>
                    <a:pt x="351234" y="158115"/>
                    <a:pt x="345519" y="160020"/>
                    <a:pt x="339804" y="160020"/>
                  </a:cubicBezTo>
                  <a:cubicBezTo>
                    <a:pt x="334089" y="160020"/>
                    <a:pt x="328374" y="158115"/>
                    <a:pt x="323611" y="153352"/>
                  </a:cubicBezTo>
                  <a:cubicBezTo>
                    <a:pt x="315039" y="144780"/>
                    <a:pt x="315039" y="129540"/>
                    <a:pt x="323611" y="120967"/>
                  </a:cubicBezTo>
                  <a:lnTo>
                    <a:pt x="376951" y="67627"/>
                  </a:lnTo>
                  <a:cubicBezTo>
                    <a:pt x="381238" y="63341"/>
                    <a:pt x="387191" y="61198"/>
                    <a:pt x="393144" y="61198"/>
                  </a:cubicBezTo>
                  <a:close/>
                  <a:moveTo>
                    <a:pt x="97869" y="61198"/>
                  </a:moveTo>
                  <a:cubicBezTo>
                    <a:pt x="103822" y="61198"/>
                    <a:pt x="109775" y="63341"/>
                    <a:pt x="114061" y="67627"/>
                  </a:cubicBezTo>
                  <a:lnTo>
                    <a:pt x="167401" y="120967"/>
                  </a:lnTo>
                  <a:cubicBezTo>
                    <a:pt x="175974" y="129540"/>
                    <a:pt x="175974" y="144780"/>
                    <a:pt x="167401" y="153352"/>
                  </a:cubicBezTo>
                  <a:cubicBezTo>
                    <a:pt x="162639" y="158115"/>
                    <a:pt x="156924" y="160020"/>
                    <a:pt x="151209" y="160020"/>
                  </a:cubicBezTo>
                  <a:cubicBezTo>
                    <a:pt x="145494" y="160020"/>
                    <a:pt x="139779" y="158115"/>
                    <a:pt x="135016" y="153352"/>
                  </a:cubicBezTo>
                  <a:lnTo>
                    <a:pt x="81676" y="100012"/>
                  </a:lnTo>
                  <a:cubicBezTo>
                    <a:pt x="73104" y="91440"/>
                    <a:pt x="73104" y="76200"/>
                    <a:pt x="81676" y="67627"/>
                  </a:cubicBezTo>
                  <a:cubicBezTo>
                    <a:pt x="85963" y="63341"/>
                    <a:pt x="91916" y="61198"/>
                    <a:pt x="97869" y="61198"/>
                  </a:cubicBezTo>
                  <a:close/>
                  <a:moveTo>
                    <a:pt x="245507" y="0"/>
                  </a:moveTo>
                  <a:cubicBezTo>
                    <a:pt x="257889" y="0"/>
                    <a:pt x="268367" y="10477"/>
                    <a:pt x="268367" y="22860"/>
                  </a:cubicBezTo>
                  <a:lnTo>
                    <a:pt x="268367" y="98108"/>
                  </a:lnTo>
                  <a:cubicBezTo>
                    <a:pt x="268367" y="110490"/>
                    <a:pt x="257889" y="120968"/>
                    <a:pt x="245507" y="120968"/>
                  </a:cubicBezTo>
                  <a:cubicBezTo>
                    <a:pt x="233124" y="120968"/>
                    <a:pt x="222647" y="111443"/>
                    <a:pt x="222647" y="98108"/>
                  </a:cubicBezTo>
                  <a:lnTo>
                    <a:pt x="222647" y="22860"/>
                  </a:lnTo>
                  <a:cubicBezTo>
                    <a:pt x="222647" y="10477"/>
                    <a:pt x="233124" y="0"/>
                    <a:pt x="245507" y="0"/>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dirty="0">
                <a:ln>
                  <a:noFill/>
                </a:ln>
                <a:solidFill>
                  <a:prstClr val="black"/>
                </a:solidFill>
                <a:effectLst/>
                <a:uLnTx/>
                <a:uFillTx/>
                <a:latin typeface="Calibri" panose="020F0502020204030204"/>
                <a:ea typeface="+mn-ea"/>
                <a:cs typeface="+mn-cs"/>
              </a:endParaRPr>
            </a:p>
          </p:txBody>
        </p:sp>
      </p:grpSp>
      <p:sp>
        <p:nvSpPr>
          <p:cNvPr id="2" name="Textfeld 1">
            <a:extLst>
              <a:ext uri="{FF2B5EF4-FFF2-40B4-BE49-F238E27FC236}">
                <a16:creationId xmlns:a16="http://schemas.microsoft.com/office/drawing/2014/main" id="{8913B45B-36C3-4C5A-B172-3E7EB865FAA2}"/>
              </a:ext>
            </a:extLst>
          </p:cNvPr>
          <p:cNvSpPr txBox="1"/>
          <p:nvPr/>
        </p:nvSpPr>
        <p:spPr>
          <a:xfrm>
            <a:off x="949234" y="1996366"/>
            <a:ext cx="4857676" cy="461665"/>
          </a:xfrm>
          <a:prstGeom prst="rect">
            <a:avLst/>
          </a:prstGeom>
          <a:noFill/>
        </p:spPr>
        <p:txBody>
          <a:bodyPr wrap="none" rtlCol="0">
            <a:spAutoFit/>
          </a:bodyPr>
          <a:lstStyle/>
          <a:p>
            <a:r>
              <a:rPr lang="de-DE" sz="2400" dirty="0">
                <a:solidFill>
                  <a:srgbClr val="FF0000"/>
                </a:solidFill>
              </a:rPr>
              <a:t>Terminplanung – Doodle Alternativen</a:t>
            </a:r>
          </a:p>
        </p:txBody>
      </p:sp>
      <p:sp>
        <p:nvSpPr>
          <p:cNvPr id="18" name="Textfeld 17">
            <a:extLst>
              <a:ext uri="{FF2B5EF4-FFF2-40B4-BE49-F238E27FC236}">
                <a16:creationId xmlns:a16="http://schemas.microsoft.com/office/drawing/2014/main" id="{FB8115A8-09B6-4394-A00C-6B35C339545B}"/>
              </a:ext>
            </a:extLst>
          </p:cNvPr>
          <p:cNvSpPr txBox="1"/>
          <p:nvPr/>
        </p:nvSpPr>
        <p:spPr>
          <a:xfrm>
            <a:off x="165057" y="3764294"/>
            <a:ext cx="2870522" cy="369332"/>
          </a:xfrm>
          <a:prstGeom prst="rect">
            <a:avLst/>
          </a:prstGeom>
          <a:noFill/>
        </p:spPr>
        <p:txBody>
          <a:bodyPr wrap="square">
            <a:spAutoFit/>
          </a:bodyPr>
          <a:lstStyle/>
          <a:p>
            <a:r>
              <a:rPr lang="de-DE" dirty="0"/>
              <a:t>www.doodle.com</a:t>
            </a:r>
          </a:p>
        </p:txBody>
      </p:sp>
      <p:sp>
        <p:nvSpPr>
          <p:cNvPr id="19" name="Textfeld 18">
            <a:extLst>
              <a:ext uri="{FF2B5EF4-FFF2-40B4-BE49-F238E27FC236}">
                <a16:creationId xmlns:a16="http://schemas.microsoft.com/office/drawing/2014/main" id="{0B2E21B8-4D4F-4F42-B49A-DBB6D3DCC98A}"/>
              </a:ext>
            </a:extLst>
          </p:cNvPr>
          <p:cNvSpPr txBox="1"/>
          <p:nvPr/>
        </p:nvSpPr>
        <p:spPr>
          <a:xfrm>
            <a:off x="165056" y="4160875"/>
            <a:ext cx="3492544" cy="2246769"/>
          </a:xfrm>
          <a:prstGeom prst="rect">
            <a:avLst/>
          </a:prstGeom>
          <a:noFill/>
        </p:spPr>
        <p:txBody>
          <a:bodyPr wrap="square">
            <a:spAutoFit/>
          </a:bodyPr>
          <a:lstStyle/>
          <a:p>
            <a:pPr algn="l"/>
            <a:r>
              <a:rPr lang="de-DE" sz="1400" dirty="0">
                <a:solidFill>
                  <a:srgbClr val="555555"/>
                </a:solidFill>
                <a:latin typeface="Source Sans Pro" panose="020B0503030403020204" pitchFamily="34" charset="0"/>
              </a:rPr>
              <a:t>Doodle ist ein Tool, mit dem Sie schnell und unkompliziert einfache Umfragen oder Terminabsprachen online erstellen können. Besonders praktisch ist die kostenlose Terminplaner-Software, die es sowohl privaten Nutzern als auch Unternehmen ermöglicht, ihre Termine online zu vereinbaren..</a:t>
            </a:r>
          </a:p>
          <a:p>
            <a:br>
              <a:rPr lang="de-DE" sz="1400" b="0" i="0" dirty="0">
                <a:solidFill>
                  <a:srgbClr val="202124"/>
                </a:solidFill>
                <a:effectLst/>
                <a:latin typeface="arial" panose="020B0604020202020204" pitchFamily="34" charset="0"/>
              </a:rPr>
            </a:br>
            <a:r>
              <a:rPr lang="de-DE" sz="1400" dirty="0">
                <a:solidFill>
                  <a:srgbClr val="555555"/>
                </a:solidFill>
                <a:latin typeface="Source Sans Pro" panose="020B0503030403020204" pitchFamily="34" charset="0"/>
              </a:rPr>
              <a:t>Grundversion </a:t>
            </a:r>
            <a:r>
              <a:rPr lang="de-DE" sz="1400" dirty="0">
                <a:solidFill>
                  <a:srgbClr val="555555"/>
                </a:solidFill>
                <a:latin typeface="Source Sans Pro" panose="020B0503030403020204" pitchFamily="34" charset="0"/>
                <a:sym typeface="Wingdings" panose="05000000000000000000" pitchFamily="2" charset="2"/>
              </a:rPr>
              <a:t> gratis</a:t>
            </a:r>
            <a:endParaRPr lang="de-DE" sz="1400" dirty="0">
              <a:solidFill>
                <a:srgbClr val="555555"/>
              </a:solidFill>
              <a:latin typeface="Source Sans Pro" panose="020B0503030403020204" pitchFamily="34" charset="0"/>
            </a:endParaRPr>
          </a:p>
        </p:txBody>
      </p:sp>
      <p:sp>
        <p:nvSpPr>
          <p:cNvPr id="22" name="Textfeld 21">
            <a:extLst>
              <a:ext uri="{FF2B5EF4-FFF2-40B4-BE49-F238E27FC236}">
                <a16:creationId xmlns:a16="http://schemas.microsoft.com/office/drawing/2014/main" id="{74F0AF50-A7D8-40C9-9162-0F3520E2EFC5}"/>
              </a:ext>
            </a:extLst>
          </p:cNvPr>
          <p:cNvSpPr txBox="1"/>
          <p:nvPr/>
        </p:nvSpPr>
        <p:spPr>
          <a:xfrm>
            <a:off x="4106091" y="3764294"/>
            <a:ext cx="3436563" cy="369332"/>
          </a:xfrm>
          <a:prstGeom prst="rect">
            <a:avLst/>
          </a:prstGeom>
          <a:noFill/>
        </p:spPr>
        <p:txBody>
          <a:bodyPr wrap="square">
            <a:spAutoFit/>
          </a:bodyPr>
          <a:lstStyle/>
          <a:p>
            <a:r>
              <a:rPr lang="de-DE" dirty="0"/>
              <a:t>www.termino.gv.at</a:t>
            </a:r>
          </a:p>
        </p:txBody>
      </p:sp>
      <p:sp>
        <p:nvSpPr>
          <p:cNvPr id="24" name="Textfeld 23">
            <a:extLst>
              <a:ext uri="{FF2B5EF4-FFF2-40B4-BE49-F238E27FC236}">
                <a16:creationId xmlns:a16="http://schemas.microsoft.com/office/drawing/2014/main" id="{A7CAD2B8-6A0A-4B4F-A37E-014A20BFCA29}"/>
              </a:ext>
            </a:extLst>
          </p:cNvPr>
          <p:cNvSpPr txBox="1"/>
          <p:nvPr/>
        </p:nvSpPr>
        <p:spPr>
          <a:xfrm>
            <a:off x="4106091" y="4184512"/>
            <a:ext cx="3473519" cy="1600438"/>
          </a:xfrm>
          <a:prstGeom prst="rect">
            <a:avLst/>
          </a:prstGeom>
          <a:noFill/>
        </p:spPr>
        <p:txBody>
          <a:bodyPr wrap="square">
            <a:spAutoFit/>
          </a:bodyPr>
          <a:lstStyle/>
          <a:p>
            <a:pPr algn="l"/>
            <a:r>
              <a:rPr lang="de-DE" sz="1400" dirty="0">
                <a:solidFill>
                  <a:srgbClr val="555555"/>
                </a:solidFill>
                <a:latin typeface="Source Sans Pro" panose="020B0503030403020204" pitchFamily="34" charset="0"/>
              </a:rPr>
              <a:t>TERMINO hilft dabei, einen Termin-Vorschlag mit mehreren Personen abzustimmen. Der ausgewählte Termin kann an alle Teilnehmer*innen versendet werden. Die Nachricht beinhaltet die Details zum Termin (Ort, Zeit) und einen Abstimmungslink.. </a:t>
            </a:r>
            <a:r>
              <a:rPr lang="de-DE" sz="1400" dirty="0">
                <a:solidFill>
                  <a:srgbClr val="727272"/>
                </a:solidFill>
                <a:latin typeface="Open Sans"/>
                <a:sym typeface="Wingdings" panose="05000000000000000000" pitchFamily="2" charset="2"/>
              </a:rPr>
              <a:t> gratis</a:t>
            </a:r>
            <a:endParaRPr lang="de-DE" sz="1400" dirty="0">
              <a:solidFill>
                <a:srgbClr val="727272"/>
              </a:solidFill>
              <a:latin typeface="Open Sans"/>
            </a:endParaRPr>
          </a:p>
        </p:txBody>
      </p:sp>
      <p:sp>
        <p:nvSpPr>
          <p:cNvPr id="27" name="Textfeld 26">
            <a:extLst>
              <a:ext uri="{FF2B5EF4-FFF2-40B4-BE49-F238E27FC236}">
                <a16:creationId xmlns:a16="http://schemas.microsoft.com/office/drawing/2014/main" id="{D9059F63-6081-43B7-831D-BEBA526CAABC}"/>
              </a:ext>
            </a:extLst>
          </p:cNvPr>
          <p:cNvSpPr txBox="1"/>
          <p:nvPr/>
        </p:nvSpPr>
        <p:spPr>
          <a:xfrm>
            <a:off x="8184856" y="3699748"/>
            <a:ext cx="2178344" cy="369332"/>
          </a:xfrm>
          <a:prstGeom prst="rect">
            <a:avLst/>
          </a:prstGeom>
          <a:noFill/>
        </p:spPr>
        <p:txBody>
          <a:bodyPr wrap="square">
            <a:spAutoFit/>
          </a:bodyPr>
          <a:lstStyle/>
          <a:p>
            <a:r>
              <a:rPr lang="de-DE" dirty="0"/>
              <a:t>www.kulibri.com</a:t>
            </a:r>
          </a:p>
        </p:txBody>
      </p:sp>
      <p:sp>
        <p:nvSpPr>
          <p:cNvPr id="29" name="Textfeld 28">
            <a:extLst>
              <a:ext uri="{FF2B5EF4-FFF2-40B4-BE49-F238E27FC236}">
                <a16:creationId xmlns:a16="http://schemas.microsoft.com/office/drawing/2014/main" id="{B61DBFD3-A9A0-4854-A5EA-ECCBBA615E6D}"/>
              </a:ext>
            </a:extLst>
          </p:cNvPr>
          <p:cNvSpPr txBox="1"/>
          <p:nvPr/>
        </p:nvSpPr>
        <p:spPr>
          <a:xfrm>
            <a:off x="8093417" y="4184512"/>
            <a:ext cx="3933527" cy="1169551"/>
          </a:xfrm>
          <a:prstGeom prst="rect">
            <a:avLst/>
          </a:prstGeom>
          <a:noFill/>
        </p:spPr>
        <p:txBody>
          <a:bodyPr wrap="square">
            <a:spAutoFit/>
          </a:bodyPr>
          <a:lstStyle/>
          <a:p>
            <a:r>
              <a:rPr lang="de-DE" sz="1400" dirty="0" err="1">
                <a:solidFill>
                  <a:srgbClr val="555555"/>
                </a:solidFill>
                <a:latin typeface="Source Sans Pro" panose="020B0503030403020204" pitchFamily="34" charset="0"/>
              </a:rPr>
              <a:t>Kulibri</a:t>
            </a:r>
            <a:r>
              <a:rPr lang="de-DE" sz="1400" dirty="0">
                <a:solidFill>
                  <a:srgbClr val="555555"/>
                </a:solidFill>
                <a:latin typeface="Source Sans Pro" panose="020B0503030403020204" pitchFamily="34" charset="0"/>
              </a:rPr>
              <a:t> bietet eine Teilnehmerverwaltung, die automatische Erinnerung der "Antwort Verweigerer" sowie eine stets aktuelle Statistik. Mit </a:t>
            </a:r>
            <a:r>
              <a:rPr lang="de-DE" sz="1400" dirty="0" err="1">
                <a:solidFill>
                  <a:srgbClr val="555555"/>
                </a:solidFill>
                <a:latin typeface="Source Sans Pro" panose="020B0503030403020204" pitchFamily="34" charset="0"/>
              </a:rPr>
              <a:t>kulibri</a:t>
            </a:r>
            <a:r>
              <a:rPr lang="de-DE" sz="1400" dirty="0">
                <a:solidFill>
                  <a:srgbClr val="555555"/>
                </a:solidFill>
                <a:latin typeface="Source Sans Pro" panose="020B0503030403020204" pitchFamily="34" charset="0"/>
              </a:rPr>
              <a:t> haben Sie stets den Überblick über Ihre Gäste. </a:t>
            </a:r>
            <a:r>
              <a:rPr lang="de-DE" sz="1400" dirty="0">
                <a:solidFill>
                  <a:srgbClr val="727272"/>
                </a:solidFill>
                <a:latin typeface="Open Sans"/>
                <a:sym typeface="Wingdings" panose="05000000000000000000" pitchFamily="2" charset="2"/>
              </a:rPr>
              <a:t>  </a:t>
            </a:r>
            <a:r>
              <a:rPr lang="de-DE" sz="1400" dirty="0">
                <a:solidFill>
                  <a:srgbClr val="727272"/>
                </a:solidFill>
                <a:latin typeface="Open Sans"/>
              </a:rPr>
              <a:t>gratis</a:t>
            </a:r>
          </a:p>
        </p:txBody>
      </p:sp>
      <p:pic>
        <p:nvPicPr>
          <p:cNvPr id="5122" name="Picture 2" descr="TX Group: Doodle mit starkem Kunden-, Umsatz- und Abo-Wachstum">
            <a:extLst>
              <a:ext uri="{FF2B5EF4-FFF2-40B4-BE49-F238E27FC236}">
                <a16:creationId xmlns:a16="http://schemas.microsoft.com/office/drawing/2014/main" id="{44AA73EE-B878-4CD3-AFA8-F46DB997A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056" y="2653314"/>
            <a:ext cx="2075010" cy="1169551"/>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7D8D1DB1-67B0-4E6A-A6FC-41DA91DC8F6B}"/>
              </a:ext>
            </a:extLst>
          </p:cNvPr>
          <p:cNvPicPr>
            <a:picLocks noChangeAspect="1"/>
          </p:cNvPicPr>
          <p:nvPr/>
        </p:nvPicPr>
        <p:blipFill>
          <a:blip r:embed="rId4"/>
          <a:stretch>
            <a:fillRect/>
          </a:stretch>
        </p:blipFill>
        <p:spPr>
          <a:xfrm>
            <a:off x="4000636" y="2952339"/>
            <a:ext cx="2257425" cy="571500"/>
          </a:xfrm>
          <a:prstGeom prst="rect">
            <a:avLst/>
          </a:prstGeom>
        </p:spPr>
      </p:pic>
      <p:pic>
        <p:nvPicPr>
          <p:cNvPr id="8" name="Grafik 7">
            <a:extLst>
              <a:ext uri="{FF2B5EF4-FFF2-40B4-BE49-F238E27FC236}">
                <a16:creationId xmlns:a16="http://schemas.microsoft.com/office/drawing/2014/main" id="{32170C6D-D2FD-41B9-85C6-520D09DAA367}"/>
              </a:ext>
            </a:extLst>
          </p:cNvPr>
          <p:cNvPicPr>
            <a:picLocks noChangeAspect="1"/>
          </p:cNvPicPr>
          <p:nvPr/>
        </p:nvPicPr>
        <p:blipFill>
          <a:blip r:embed="rId5"/>
          <a:stretch>
            <a:fillRect/>
          </a:stretch>
        </p:blipFill>
        <p:spPr>
          <a:xfrm>
            <a:off x="8184856" y="2913370"/>
            <a:ext cx="1981200" cy="485775"/>
          </a:xfrm>
          <a:prstGeom prst="rect">
            <a:avLst/>
          </a:prstGeom>
        </p:spPr>
      </p:pic>
      <p:pic>
        <p:nvPicPr>
          <p:cNvPr id="21" name="Picture 2">
            <a:extLst>
              <a:ext uri="{FF2B5EF4-FFF2-40B4-BE49-F238E27FC236}">
                <a16:creationId xmlns:a16="http://schemas.microsoft.com/office/drawing/2014/main" id="{FAEBA71D-DF50-4634-8C81-1013EEF125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53800" y="-1"/>
            <a:ext cx="725873" cy="702757"/>
          </a:xfrm>
          <a:prstGeom prst="rect">
            <a:avLst/>
          </a:prstGeom>
          <a:noFill/>
          <a:extLst>
            <a:ext uri="{909E8E84-426E-40DD-AFC4-6F175D3DCCD1}">
              <a14:hiddenFill xmlns:a14="http://schemas.microsoft.com/office/drawing/2010/main">
                <a:solidFill>
                  <a:srgbClr val="FFFFFF"/>
                </a:solidFill>
              </a14:hiddenFill>
            </a:ext>
          </a:extLst>
        </p:spPr>
      </p:pic>
      <p:sp>
        <p:nvSpPr>
          <p:cNvPr id="15" name="Foliennummernplatzhalter 14">
            <a:extLst>
              <a:ext uri="{FF2B5EF4-FFF2-40B4-BE49-F238E27FC236}">
                <a16:creationId xmlns:a16="http://schemas.microsoft.com/office/drawing/2014/main" id="{169379FD-BD2B-4EB8-BB91-DEF8BE1E4279}"/>
              </a:ext>
            </a:extLst>
          </p:cNvPr>
          <p:cNvSpPr>
            <a:spLocks noGrp="1"/>
          </p:cNvSpPr>
          <p:nvPr>
            <p:ph type="sldNum" sz="quarter" idx="12"/>
          </p:nvPr>
        </p:nvSpPr>
        <p:spPr/>
        <p:txBody>
          <a:bodyPr/>
          <a:lstStyle/>
          <a:p>
            <a:pPr rtl="0"/>
            <a:fld id="{E7F6F2DD-221D-4991-BA23-B2C16AFFF246}" type="slidenum">
              <a:rPr lang="de-DE" noProof="0" smtClean="0"/>
              <a:t>7</a:t>
            </a:fld>
            <a:endParaRPr lang="de-DE" noProof="0"/>
          </a:p>
        </p:txBody>
      </p:sp>
    </p:spTree>
    <p:extLst>
      <p:ext uri="{BB962C8B-B14F-4D97-AF65-F5344CB8AC3E}">
        <p14:creationId xmlns:p14="http://schemas.microsoft.com/office/powerpoint/2010/main" val="1421586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83C69A3-B4E8-43B9-A9B3-962E644390EC}"/>
              </a:ext>
            </a:extLst>
          </p:cNvPr>
          <p:cNvSpPr>
            <a:spLocks noGrp="1"/>
          </p:cNvSpPr>
          <p:nvPr>
            <p:ph type="title"/>
          </p:nvPr>
        </p:nvSpPr>
        <p:spPr>
          <a:xfrm>
            <a:off x="838200" y="136525"/>
            <a:ext cx="10515600" cy="1399667"/>
          </a:xfrm>
        </p:spPr>
        <p:txBody>
          <a:bodyPr rtlCol="0"/>
          <a:lstStyle/>
          <a:p>
            <a:pPr rtl="0"/>
            <a:r>
              <a:rPr lang="de-DE" dirty="0"/>
              <a:t>Audio und Video</a:t>
            </a:r>
          </a:p>
        </p:txBody>
      </p:sp>
      <p:grpSp>
        <p:nvGrpSpPr>
          <p:cNvPr id="11" name="Gruppieren 10" descr="Fingerzeiger-Symbol">
            <a:extLst>
              <a:ext uri="{FF2B5EF4-FFF2-40B4-BE49-F238E27FC236}">
                <a16:creationId xmlns:a16="http://schemas.microsoft.com/office/drawing/2014/main" id="{CD153624-1B8E-427B-BB8D-B780FA9DA9AD}"/>
              </a:ext>
            </a:extLst>
          </p:cNvPr>
          <p:cNvGrpSpPr/>
          <p:nvPr/>
        </p:nvGrpSpPr>
        <p:grpSpPr>
          <a:xfrm>
            <a:off x="165057" y="1843459"/>
            <a:ext cx="673143" cy="673143"/>
            <a:chOff x="3233202" y="2517078"/>
            <a:chExt cx="852805" cy="852805"/>
          </a:xfrm>
        </p:grpSpPr>
        <p:sp>
          <p:nvSpPr>
            <p:cNvPr id="12" name="Ellipse 11">
              <a:extLst>
                <a:ext uri="{FF2B5EF4-FFF2-40B4-BE49-F238E27FC236}">
                  <a16:creationId xmlns:a16="http://schemas.microsoft.com/office/drawing/2014/main" id="{AE7B7937-5E9C-4D89-AEE5-FAB7EE0875F3}"/>
                </a:ext>
              </a:extLst>
            </p:cNvPr>
            <p:cNvSpPr/>
            <p:nvPr/>
          </p:nvSpPr>
          <p:spPr>
            <a:xfrm>
              <a:off x="3233202" y="2517078"/>
              <a:ext cx="852805" cy="8528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13" name="Freihandform: Form 12" descr="Fingertippen-Symbol">
              <a:extLst>
                <a:ext uri="{FF2B5EF4-FFF2-40B4-BE49-F238E27FC236}">
                  <a16:creationId xmlns:a16="http://schemas.microsoft.com/office/drawing/2014/main" id="{A9D7F744-DB76-47B3-888F-32D7372681B7}"/>
                </a:ext>
              </a:extLst>
            </p:cNvPr>
            <p:cNvSpPr>
              <a:spLocks noChangeAspect="1"/>
            </p:cNvSpPr>
            <p:nvPr/>
          </p:nvSpPr>
          <p:spPr>
            <a:xfrm>
              <a:off x="3517047" y="2741868"/>
              <a:ext cx="285115" cy="403225"/>
            </a:xfrm>
            <a:custGeom>
              <a:avLst/>
              <a:gdLst>
                <a:gd name="connsiteX0" fmla="*/ 245507 w 640794"/>
                <a:gd name="connsiteY0" fmla="*/ 201930 h 904875"/>
                <a:gd name="connsiteX1" fmla="*/ 215979 w 640794"/>
                <a:gd name="connsiteY1" fmla="*/ 232410 h 904875"/>
                <a:gd name="connsiteX2" fmla="*/ 215979 w 640794"/>
                <a:gd name="connsiteY2" fmla="*/ 607695 h 904875"/>
                <a:gd name="connsiteX3" fmla="*/ 194072 w 640794"/>
                <a:gd name="connsiteY3" fmla="*/ 640079 h 904875"/>
                <a:gd name="connsiteX4" fmla="*/ 155972 w 640794"/>
                <a:gd name="connsiteY4" fmla="*/ 632460 h 904875"/>
                <a:gd name="connsiteX5" fmla="*/ 97869 w 640794"/>
                <a:gd name="connsiteY5" fmla="*/ 574357 h 904875"/>
                <a:gd name="connsiteX6" fmla="*/ 75962 w 640794"/>
                <a:gd name="connsiteY6" fmla="*/ 565785 h 904875"/>
                <a:gd name="connsiteX7" fmla="*/ 58817 w 640794"/>
                <a:gd name="connsiteY7" fmla="*/ 571500 h 904875"/>
                <a:gd name="connsiteX8" fmla="*/ 45482 w 640794"/>
                <a:gd name="connsiteY8" fmla="*/ 592454 h 904875"/>
                <a:gd name="connsiteX9" fmla="*/ 52149 w 640794"/>
                <a:gd name="connsiteY9" fmla="*/ 616267 h 904875"/>
                <a:gd name="connsiteX10" fmla="*/ 195977 w 640794"/>
                <a:gd name="connsiteY10" fmla="*/ 790575 h 904875"/>
                <a:gd name="connsiteX11" fmla="*/ 340757 w 640794"/>
                <a:gd name="connsiteY11" fmla="*/ 859155 h 904875"/>
                <a:gd name="connsiteX12" fmla="*/ 431244 w 640794"/>
                <a:gd name="connsiteY12" fmla="*/ 859155 h 904875"/>
                <a:gd name="connsiteX13" fmla="*/ 545544 w 640794"/>
                <a:gd name="connsiteY13" fmla="*/ 811530 h 904875"/>
                <a:gd name="connsiteX14" fmla="*/ 593169 w 640794"/>
                <a:gd name="connsiteY14" fmla="*/ 697230 h 904875"/>
                <a:gd name="connsiteX15" fmla="*/ 593169 w 640794"/>
                <a:gd name="connsiteY15" fmla="*/ 518160 h 904875"/>
                <a:gd name="connsiteX16" fmla="*/ 563642 w 640794"/>
                <a:gd name="connsiteY16" fmla="*/ 488632 h 904875"/>
                <a:gd name="connsiteX17" fmla="*/ 534114 w 640794"/>
                <a:gd name="connsiteY17" fmla="*/ 518160 h 904875"/>
                <a:gd name="connsiteX18" fmla="*/ 534114 w 640794"/>
                <a:gd name="connsiteY18" fmla="*/ 521017 h 904875"/>
                <a:gd name="connsiteX19" fmla="*/ 534114 w 640794"/>
                <a:gd name="connsiteY19" fmla="*/ 553402 h 904875"/>
                <a:gd name="connsiteX20" fmla="*/ 511254 w 640794"/>
                <a:gd name="connsiteY20" fmla="*/ 576262 h 904875"/>
                <a:gd name="connsiteX21" fmla="*/ 488394 w 640794"/>
                <a:gd name="connsiteY21" fmla="*/ 553402 h 904875"/>
                <a:gd name="connsiteX22" fmla="*/ 488394 w 640794"/>
                <a:gd name="connsiteY22" fmla="*/ 486727 h 904875"/>
                <a:gd name="connsiteX23" fmla="*/ 457914 w 640794"/>
                <a:gd name="connsiteY23" fmla="*/ 456247 h 904875"/>
                <a:gd name="connsiteX24" fmla="*/ 427434 w 640794"/>
                <a:gd name="connsiteY24" fmla="*/ 486727 h 904875"/>
                <a:gd name="connsiteX25" fmla="*/ 427434 w 640794"/>
                <a:gd name="connsiteY25" fmla="*/ 521970 h 904875"/>
                <a:gd name="connsiteX26" fmla="*/ 404574 w 640794"/>
                <a:gd name="connsiteY26" fmla="*/ 544830 h 904875"/>
                <a:gd name="connsiteX27" fmla="*/ 381714 w 640794"/>
                <a:gd name="connsiteY27" fmla="*/ 521970 h 904875"/>
                <a:gd name="connsiteX28" fmla="*/ 381714 w 640794"/>
                <a:gd name="connsiteY28" fmla="*/ 455295 h 904875"/>
                <a:gd name="connsiteX29" fmla="*/ 351234 w 640794"/>
                <a:gd name="connsiteY29" fmla="*/ 424815 h 904875"/>
                <a:gd name="connsiteX30" fmla="*/ 320754 w 640794"/>
                <a:gd name="connsiteY30" fmla="*/ 455295 h 904875"/>
                <a:gd name="connsiteX31" fmla="*/ 320754 w 640794"/>
                <a:gd name="connsiteY31" fmla="*/ 490537 h 904875"/>
                <a:gd name="connsiteX32" fmla="*/ 297894 w 640794"/>
                <a:gd name="connsiteY32" fmla="*/ 513397 h 904875"/>
                <a:gd name="connsiteX33" fmla="*/ 275034 w 640794"/>
                <a:gd name="connsiteY33" fmla="*/ 490537 h 904875"/>
                <a:gd name="connsiteX34" fmla="*/ 275034 w 640794"/>
                <a:gd name="connsiteY34" fmla="*/ 231457 h 904875"/>
                <a:gd name="connsiteX35" fmla="*/ 266462 w 640794"/>
                <a:gd name="connsiteY35" fmla="*/ 210502 h 904875"/>
                <a:gd name="connsiteX36" fmla="*/ 245507 w 640794"/>
                <a:gd name="connsiteY36" fmla="*/ 201930 h 904875"/>
                <a:gd name="connsiteX37" fmla="*/ 246459 w 640794"/>
                <a:gd name="connsiteY37" fmla="*/ 157162 h 904875"/>
                <a:gd name="connsiteX38" fmla="*/ 299799 w 640794"/>
                <a:gd name="connsiteY38" fmla="*/ 179069 h 904875"/>
                <a:gd name="connsiteX39" fmla="*/ 321707 w 640794"/>
                <a:gd name="connsiteY39" fmla="*/ 232410 h 904875"/>
                <a:gd name="connsiteX40" fmla="*/ 321707 w 640794"/>
                <a:gd name="connsiteY40" fmla="*/ 386714 h 904875"/>
                <a:gd name="connsiteX41" fmla="*/ 352187 w 640794"/>
                <a:gd name="connsiteY41" fmla="*/ 380047 h 904875"/>
                <a:gd name="connsiteX42" fmla="*/ 419814 w 640794"/>
                <a:gd name="connsiteY42" fmla="*/ 421957 h 904875"/>
                <a:gd name="connsiteX43" fmla="*/ 457914 w 640794"/>
                <a:gd name="connsiteY43" fmla="*/ 411480 h 904875"/>
                <a:gd name="connsiteX44" fmla="*/ 525542 w 640794"/>
                <a:gd name="connsiteY44" fmla="*/ 453390 h 904875"/>
                <a:gd name="connsiteX45" fmla="*/ 563642 w 640794"/>
                <a:gd name="connsiteY45" fmla="*/ 442912 h 904875"/>
                <a:gd name="connsiteX46" fmla="*/ 638889 w 640794"/>
                <a:gd name="connsiteY46" fmla="*/ 518160 h 904875"/>
                <a:gd name="connsiteX47" fmla="*/ 640794 w 640794"/>
                <a:gd name="connsiteY47" fmla="*/ 697230 h 904875"/>
                <a:gd name="connsiteX48" fmla="*/ 579834 w 640794"/>
                <a:gd name="connsiteY48" fmla="*/ 843915 h 904875"/>
                <a:gd name="connsiteX49" fmla="*/ 433149 w 640794"/>
                <a:gd name="connsiteY49" fmla="*/ 904875 h 904875"/>
                <a:gd name="connsiteX50" fmla="*/ 342662 w 640794"/>
                <a:gd name="connsiteY50" fmla="*/ 904875 h 904875"/>
                <a:gd name="connsiteX51" fmla="*/ 162639 w 640794"/>
                <a:gd name="connsiteY51" fmla="*/ 820102 h 904875"/>
                <a:gd name="connsiteX52" fmla="*/ 17859 w 640794"/>
                <a:gd name="connsiteY52" fmla="*/ 645795 h 904875"/>
                <a:gd name="connsiteX53" fmla="*/ 714 w 640794"/>
                <a:gd name="connsiteY53" fmla="*/ 585787 h 904875"/>
                <a:gd name="connsiteX54" fmla="*/ 34052 w 640794"/>
                <a:gd name="connsiteY54" fmla="*/ 533400 h 904875"/>
                <a:gd name="connsiteX55" fmla="*/ 131207 w 640794"/>
                <a:gd name="connsiteY55" fmla="*/ 542925 h 904875"/>
                <a:gd name="connsiteX56" fmla="*/ 171212 w 640794"/>
                <a:gd name="connsiteY56" fmla="*/ 582930 h 904875"/>
                <a:gd name="connsiteX57" fmla="*/ 171212 w 640794"/>
                <a:gd name="connsiteY57" fmla="*/ 233362 h 904875"/>
                <a:gd name="connsiteX58" fmla="*/ 246459 w 640794"/>
                <a:gd name="connsiteY58" fmla="*/ 157162 h 904875"/>
                <a:gd name="connsiteX59" fmla="*/ 393144 w 640794"/>
                <a:gd name="connsiteY59" fmla="*/ 61198 h 904875"/>
                <a:gd name="connsiteX60" fmla="*/ 409336 w 640794"/>
                <a:gd name="connsiteY60" fmla="*/ 67627 h 904875"/>
                <a:gd name="connsiteX61" fmla="*/ 409336 w 640794"/>
                <a:gd name="connsiteY61" fmla="*/ 100012 h 904875"/>
                <a:gd name="connsiteX62" fmla="*/ 355996 w 640794"/>
                <a:gd name="connsiteY62" fmla="*/ 153352 h 904875"/>
                <a:gd name="connsiteX63" fmla="*/ 339804 w 640794"/>
                <a:gd name="connsiteY63" fmla="*/ 160020 h 904875"/>
                <a:gd name="connsiteX64" fmla="*/ 323611 w 640794"/>
                <a:gd name="connsiteY64" fmla="*/ 153352 h 904875"/>
                <a:gd name="connsiteX65" fmla="*/ 323611 w 640794"/>
                <a:gd name="connsiteY65" fmla="*/ 120967 h 904875"/>
                <a:gd name="connsiteX66" fmla="*/ 376951 w 640794"/>
                <a:gd name="connsiteY66" fmla="*/ 67627 h 904875"/>
                <a:gd name="connsiteX67" fmla="*/ 393144 w 640794"/>
                <a:gd name="connsiteY67" fmla="*/ 61198 h 904875"/>
                <a:gd name="connsiteX68" fmla="*/ 97869 w 640794"/>
                <a:gd name="connsiteY68" fmla="*/ 61198 h 904875"/>
                <a:gd name="connsiteX69" fmla="*/ 114061 w 640794"/>
                <a:gd name="connsiteY69" fmla="*/ 67627 h 904875"/>
                <a:gd name="connsiteX70" fmla="*/ 167401 w 640794"/>
                <a:gd name="connsiteY70" fmla="*/ 120967 h 904875"/>
                <a:gd name="connsiteX71" fmla="*/ 167401 w 640794"/>
                <a:gd name="connsiteY71" fmla="*/ 153352 h 904875"/>
                <a:gd name="connsiteX72" fmla="*/ 151209 w 640794"/>
                <a:gd name="connsiteY72" fmla="*/ 160020 h 904875"/>
                <a:gd name="connsiteX73" fmla="*/ 135016 w 640794"/>
                <a:gd name="connsiteY73" fmla="*/ 153352 h 904875"/>
                <a:gd name="connsiteX74" fmla="*/ 81676 w 640794"/>
                <a:gd name="connsiteY74" fmla="*/ 100012 h 904875"/>
                <a:gd name="connsiteX75" fmla="*/ 81676 w 640794"/>
                <a:gd name="connsiteY75" fmla="*/ 67627 h 904875"/>
                <a:gd name="connsiteX76" fmla="*/ 97869 w 640794"/>
                <a:gd name="connsiteY76" fmla="*/ 61198 h 904875"/>
                <a:gd name="connsiteX77" fmla="*/ 245507 w 640794"/>
                <a:gd name="connsiteY77" fmla="*/ 0 h 904875"/>
                <a:gd name="connsiteX78" fmla="*/ 268367 w 640794"/>
                <a:gd name="connsiteY78" fmla="*/ 22860 h 904875"/>
                <a:gd name="connsiteX79" fmla="*/ 268367 w 640794"/>
                <a:gd name="connsiteY79" fmla="*/ 98108 h 904875"/>
                <a:gd name="connsiteX80" fmla="*/ 245507 w 640794"/>
                <a:gd name="connsiteY80" fmla="*/ 120968 h 904875"/>
                <a:gd name="connsiteX81" fmla="*/ 222647 w 640794"/>
                <a:gd name="connsiteY81" fmla="*/ 98108 h 904875"/>
                <a:gd name="connsiteX82" fmla="*/ 222647 w 640794"/>
                <a:gd name="connsiteY82" fmla="*/ 22860 h 904875"/>
                <a:gd name="connsiteX83" fmla="*/ 245507 w 640794"/>
                <a:gd name="connsiteY83" fmla="*/ 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40794" h="904875">
                  <a:moveTo>
                    <a:pt x="245507" y="201930"/>
                  </a:moveTo>
                  <a:cubicBezTo>
                    <a:pt x="229314" y="201930"/>
                    <a:pt x="215979" y="216217"/>
                    <a:pt x="215979" y="232410"/>
                  </a:cubicBezTo>
                  <a:lnTo>
                    <a:pt x="215979" y="607695"/>
                  </a:lnTo>
                  <a:cubicBezTo>
                    <a:pt x="215979" y="621982"/>
                    <a:pt x="207407" y="634365"/>
                    <a:pt x="194072" y="640079"/>
                  </a:cubicBezTo>
                  <a:cubicBezTo>
                    <a:pt x="180737" y="645795"/>
                    <a:pt x="166449" y="642937"/>
                    <a:pt x="155972" y="632460"/>
                  </a:cubicBezTo>
                  <a:lnTo>
                    <a:pt x="97869" y="574357"/>
                  </a:lnTo>
                  <a:cubicBezTo>
                    <a:pt x="92154" y="568642"/>
                    <a:pt x="83582" y="565785"/>
                    <a:pt x="75962" y="565785"/>
                  </a:cubicBezTo>
                  <a:cubicBezTo>
                    <a:pt x="70247" y="565785"/>
                    <a:pt x="63579" y="567690"/>
                    <a:pt x="58817" y="571500"/>
                  </a:cubicBezTo>
                  <a:cubicBezTo>
                    <a:pt x="51197" y="576262"/>
                    <a:pt x="46434" y="583882"/>
                    <a:pt x="45482" y="592454"/>
                  </a:cubicBezTo>
                  <a:cubicBezTo>
                    <a:pt x="44529" y="601027"/>
                    <a:pt x="46434" y="609600"/>
                    <a:pt x="52149" y="616267"/>
                  </a:cubicBezTo>
                  <a:lnTo>
                    <a:pt x="195977" y="790575"/>
                  </a:lnTo>
                  <a:cubicBezTo>
                    <a:pt x="232172" y="834390"/>
                    <a:pt x="284559" y="859155"/>
                    <a:pt x="340757" y="859155"/>
                  </a:cubicBezTo>
                  <a:lnTo>
                    <a:pt x="431244" y="859155"/>
                  </a:lnTo>
                  <a:cubicBezTo>
                    <a:pt x="474107" y="859155"/>
                    <a:pt x="515064" y="842010"/>
                    <a:pt x="545544" y="811530"/>
                  </a:cubicBezTo>
                  <a:cubicBezTo>
                    <a:pt x="576024" y="781050"/>
                    <a:pt x="593169" y="741045"/>
                    <a:pt x="593169" y="697230"/>
                  </a:cubicBezTo>
                  <a:lnTo>
                    <a:pt x="593169" y="518160"/>
                  </a:lnTo>
                  <a:cubicBezTo>
                    <a:pt x="593169" y="501967"/>
                    <a:pt x="579834" y="488632"/>
                    <a:pt x="563642" y="488632"/>
                  </a:cubicBezTo>
                  <a:cubicBezTo>
                    <a:pt x="547449" y="488632"/>
                    <a:pt x="534114" y="501967"/>
                    <a:pt x="534114" y="518160"/>
                  </a:cubicBezTo>
                  <a:cubicBezTo>
                    <a:pt x="534114" y="519112"/>
                    <a:pt x="534114" y="520065"/>
                    <a:pt x="534114" y="521017"/>
                  </a:cubicBezTo>
                  <a:lnTo>
                    <a:pt x="534114" y="553402"/>
                  </a:lnTo>
                  <a:cubicBezTo>
                    <a:pt x="534114" y="565785"/>
                    <a:pt x="523637" y="576262"/>
                    <a:pt x="511254" y="576262"/>
                  </a:cubicBezTo>
                  <a:cubicBezTo>
                    <a:pt x="498872" y="576262"/>
                    <a:pt x="488394" y="565785"/>
                    <a:pt x="488394" y="553402"/>
                  </a:cubicBezTo>
                  <a:lnTo>
                    <a:pt x="488394" y="486727"/>
                  </a:lnTo>
                  <a:cubicBezTo>
                    <a:pt x="488394" y="469582"/>
                    <a:pt x="474107" y="456247"/>
                    <a:pt x="457914" y="456247"/>
                  </a:cubicBezTo>
                  <a:cubicBezTo>
                    <a:pt x="440769" y="456247"/>
                    <a:pt x="427434" y="470535"/>
                    <a:pt x="427434" y="486727"/>
                  </a:cubicBezTo>
                  <a:lnTo>
                    <a:pt x="427434" y="521970"/>
                  </a:lnTo>
                  <a:cubicBezTo>
                    <a:pt x="427434" y="534352"/>
                    <a:pt x="416957" y="544830"/>
                    <a:pt x="404574" y="544830"/>
                  </a:cubicBezTo>
                  <a:cubicBezTo>
                    <a:pt x="392192" y="544830"/>
                    <a:pt x="381714" y="534352"/>
                    <a:pt x="381714" y="521970"/>
                  </a:cubicBezTo>
                  <a:lnTo>
                    <a:pt x="381714" y="455295"/>
                  </a:lnTo>
                  <a:cubicBezTo>
                    <a:pt x="381714" y="438150"/>
                    <a:pt x="367427" y="424815"/>
                    <a:pt x="351234" y="424815"/>
                  </a:cubicBezTo>
                  <a:cubicBezTo>
                    <a:pt x="334089" y="424815"/>
                    <a:pt x="320754" y="439102"/>
                    <a:pt x="320754" y="455295"/>
                  </a:cubicBezTo>
                  <a:lnTo>
                    <a:pt x="320754" y="490537"/>
                  </a:lnTo>
                  <a:cubicBezTo>
                    <a:pt x="320754" y="502920"/>
                    <a:pt x="310277" y="513397"/>
                    <a:pt x="297894" y="513397"/>
                  </a:cubicBezTo>
                  <a:cubicBezTo>
                    <a:pt x="285512" y="513397"/>
                    <a:pt x="275034" y="502920"/>
                    <a:pt x="275034" y="490537"/>
                  </a:cubicBezTo>
                  <a:lnTo>
                    <a:pt x="275034" y="231457"/>
                  </a:lnTo>
                  <a:cubicBezTo>
                    <a:pt x="275034" y="223837"/>
                    <a:pt x="272177" y="216217"/>
                    <a:pt x="266462" y="210502"/>
                  </a:cubicBezTo>
                  <a:cubicBezTo>
                    <a:pt x="260747" y="204787"/>
                    <a:pt x="253127" y="201930"/>
                    <a:pt x="245507" y="201930"/>
                  </a:cubicBezTo>
                  <a:close/>
                  <a:moveTo>
                    <a:pt x="246459" y="157162"/>
                  </a:moveTo>
                  <a:cubicBezTo>
                    <a:pt x="266462" y="157162"/>
                    <a:pt x="285512" y="164782"/>
                    <a:pt x="299799" y="179069"/>
                  </a:cubicBezTo>
                  <a:cubicBezTo>
                    <a:pt x="314087" y="193357"/>
                    <a:pt x="321707" y="212407"/>
                    <a:pt x="321707" y="232410"/>
                  </a:cubicBezTo>
                  <a:lnTo>
                    <a:pt x="321707" y="386714"/>
                  </a:lnTo>
                  <a:cubicBezTo>
                    <a:pt x="331232" y="381952"/>
                    <a:pt x="341709" y="380047"/>
                    <a:pt x="352187" y="380047"/>
                  </a:cubicBezTo>
                  <a:cubicBezTo>
                    <a:pt x="381714" y="380047"/>
                    <a:pt x="407432" y="397192"/>
                    <a:pt x="419814" y="421957"/>
                  </a:cubicBezTo>
                  <a:cubicBezTo>
                    <a:pt x="431244" y="415289"/>
                    <a:pt x="443627" y="411480"/>
                    <a:pt x="457914" y="411480"/>
                  </a:cubicBezTo>
                  <a:cubicBezTo>
                    <a:pt x="487442" y="411480"/>
                    <a:pt x="513159" y="428625"/>
                    <a:pt x="525542" y="453390"/>
                  </a:cubicBezTo>
                  <a:cubicBezTo>
                    <a:pt x="536972" y="446722"/>
                    <a:pt x="549354" y="442912"/>
                    <a:pt x="563642" y="442912"/>
                  </a:cubicBezTo>
                  <a:cubicBezTo>
                    <a:pt x="604599" y="442912"/>
                    <a:pt x="638889" y="476250"/>
                    <a:pt x="638889" y="518160"/>
                  </a:cubicBezTo>
                  <a:lnTo>
                    <a:pt x="640794" y="697230"/>
                  </a:lnTo>
                  <a:cubicBezTo>
                    <a:pt x="640794" y="752475"/>
                    <a:pt x="618887" y="804862"/>
                    <a:pt x="579834" y="843915"/>
                  </a:cubicBezTo>
                  <a:cubicBezTo>
                    <a:pt x="540782" y="882967"/>
                    <a:pt x="488394" y="904875"/>
                    <a:pt x="433149" y="904875"/>
                  </a:cubicBezTo>
                  <a:lnTo>
                    <a:pt x="342662" y="904875"/>
                  </a:lnTo>
                  <a:cubicBezTo>
                    <a:pt x="273129" y="904875"/>
                    <a:pt x="207407" y="874395"/>
                    <a:pt x="162639" y="820102"/>
                  </a:cubicBezTo>
                  <a:lnTo>
                    <a:pt x="17859" y="645795"/>
                  </a:lnTo>
                  <a:cubicBezTo>
                    <a:pt x="3572" y="628650"/>
                    <a:pt x="-2143" y="606742"/>
                    <a:pt x="714" y="585787"/>
                  </a:cubicBezTo>
                  <a:cubicBezTo>
                    <a:pt x="4524" y="564832"/>
                    <a:pt x="15954" y="545782"/>
                    <a:pt x="34052" y="533400"/>
                  </a:cubicBezTo>
                  <a:cubicBezTo>
                    <a:pt x="64532" y="513397"/>
                    <a:pt x="105489" y="517207"/>
                    <a:pt x="131207" y="542925"/>
                  </a:cubicBezTo>
                  <a:lnTo>
                    <a:pt x="171212" y="582930"/>
                  </a:lnTo>
                  <a:lnTo>
                    <a:pt x="171212" y="233362"/>
                  </a:lnTo>
                  <a:cubicBezTo>
                    <a:pt x="171212" y="191452"/>
                    <a:pt x="204549" y="157162"/>
                    <a:pt x="246459" y="157162"/>
                  </a:cubicBezTo>
                  <a:close/>
                  <a:moveTo>
                    <a:pt x="393144" y="61198"/>
                  </a:moveTo>
                  <a:cubicBezTo>
                    <a:pt x="399097" y="61198"/>
                    <a:pt x="405050" y="63341"/>
                    <a:pt x="409336" y="67627"/>
                  </a:cubicBezTo>
                  <a:cubicBezTo>
                    <a:pt x="417909" y="76200"/>
                    <a:pt x="417909" y="91440"/>
                    <a:pt x="409336" y="100012"/>
                  </a:cubicBezTo>
                  <a:lnTo>
                    <a:pt x="355996" y="153352"/>
                  </a:lnTo>
                  <a:cubicBezTo>
                    <a:pt x="351234" y="158115"/>
                    <a:pt x="345519" y="160020"/>
                    <a:pt x="339804" y="160020"/>
                  </a:cubicBezTo>
                  <a:cubicBezTo>
                    <a:pt x="334089" y="160020"/>
                    <a:pt x="328374" y="158115"/>
                    <a:pt x="323611" y="153352"/>
                  </a:cubicBezTo>
                  <a:cubicBezTo>
                    <a:pt x="315039" y="144780"/>
                    <a:pt x="315039" y="129540"/>
                    <a:pt x="323611" y="120967"/>
                  </a:cubicBezTo>
                  <a:lnTo>
                    <a:pt x="376951" y="67627"/>
                  </a:lnTo>
                  <a:cubicBezTo>
                    <a:pt x="381238" y="63341"/>
                    <a:pt x="387191" y="61198"/>
                    <a:pt x="393144" y="61198"/>
                  </a:cubicBezTo>
                  <a:close/>
                  <a:moveTo>
                    <a:pt x="97869" y="61198"/>
                  </a:moveTo>
                  <a:cubicBezTo>
                    <a:pt x="103822" y="61198"/>
                    <a:pt x="109775" y="63341"/>
                    <a:pt x="114061" y="67627"/>
                  </a:cubicBezTo>
                  <a:lnTo>
                    <a:pt x="167401" y="120967"/>
                  </a:lnTo>
                  <a:cubicBezTo>
                    <a:pt x="175974" y="129540"/>
                    <a:pt x="175974" y="144780"/>
                    <a:pt x="167401" y="153352"/>
                  </a:cubicBezTo>
                  <a:cubicBezTo>
                    <a:pt x="162639" y="158115"/>
                    <a:pt x="156924" y="160020"/>
                    <a:pt x="151209" y="160020"/>
                  </a:cubicBezTo>
                  <a:cubicBezTo>
                    <a:pt x="145494" y="160020"/>
                    <a:pt x="139779" y="158115"/>
                    <a:pt x="135016" y="153352"/>
                  </a:cubicBezTo>
                  <a:lnTo>
                    <a:pt x="81676" y="100012"/>
                  </a:lnTo>
                  <a:cubicBezTo>
                    <a:pt x="73104" y="91440"/>
                    <a:pt x="73104" y="76200"/>
                    <a:pt x="81676" y="67627"/>
                  </a:cubicBezTo>
                  <a:cubicBezTo>
                    <a:pt x="85963" y="63341"/>
                    <a:pt x="91916" y="61198"/>
                    <a:pt x="97869" y="61198"/>
                  </a:cubicBezTo>
                  <a:close/>
                  <a:moveTo>
                    <a:pt x="245507" y="0"/>
                  </a:moveTo>
                  <a:cubicBezTo>
                    <a:pt x="257889" y="0"/>
                    <a:pt x="268367" y="10477"/>
                    <a:pt x="268367" y="22860"/>
                  </a:cubicBezTo>
                  <a:lnTo>
                    <a:pt x="268367" y="98108"/>
                  </a:lnTo>
                  <a:cubicBezTo>
                    <a:pt x="268367" y="110490"/>
                    <a:pt x="257889" y="120968"/>
                    <a:pt x="245507" y="120968"/>
                  </a:cubicBezTo>
                  <a:cubicBezTo>
                    <a:pt x="233124" y="120968"/>
                    <a:pt x="222647" y="111443"/>
                    <a:pt x="222647" y="98108"/>
                  </a:cubicBezTo>
                  <a:lnTo>
                    <a:pt x="222647" y="22860"/>
                  </a:lnTo>
                  <a:cubicBezTo>
                    <a:pt x="222647" y="10477"/>
                    <a:pt x="233124" y="0"/>
                    <a:pt x="245507" y="0"/>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dirty="0">
                <a:ln>
                  <a:noFill/>
                </a:ln>
                <a:solidFill>
                  <a:prstClr val="black"/>
                </a:solidFill>
                <a:effectLst/>
                <a:uLnTx/>
                <a:uFillTx/>
                <a:latin typeface="Calibri" panose="020F0502020204030204"/>
                <a:ea typeface="+mn-ea"/>
                <a:cs typeface="+mn-cs"/>
              </a:endParaRPr>
            </a:p>
          </p:txBody>
        </p:sp>
      </p:grpSp>
      <p:sp>
        <p:nvSpPr>
          <p:cNvPr id="2" name="Textfeld 1">
            <a:extLst>
              <a:ext uri="{FF2B5EF4-FFF2-40B4-BE49-F238E27FC236}">
                <a16:creationId xmlns:a16="http://schemas.microsoft.com/office/drawing/2014/main" id="{8913B45B-36C3-4C5A-B172-3E7EB865FAA2}"/>
              </a:ext>
            </a:extLst>
          </p:cNvPr>
          <p:cNvSpPr txBox="1"/>
          <p:nvPr/>
        </p:nvSpPr>
        <p:spPr>
          <a:xfrm>
            <a:off x="949234" y="1996366"/>
            <a:ext cx="5990935" cy="461665"/>
          </a:xfrm>
          <a:prstGeom prst="rect">
            <a:avLst/>
          </a:prstGeom>
          <a:noFill/>
        </p:spPr>
        <p:txBody>
          <a:bodyPr wrap="none" rtlCol="0">
            <a:spAutoFit/>
          </a:bodyPr>
          <a:lstStyle/>
          <a:p>
            <a:r>
              <a:rPr lang="de-DE" sz="2400" dirty="0">
                <a:solidFill>
                  <a:srgbClr val="FF0000"/>
                </a:solidFill>
              </a:rPr>
              <a:t>Tools für die Bearbeitung von Audio und Video</a:t>
            </a:r>
          </a:p>
        </p:txBody>
      </p:sp>
      <p:sp>
        <p:nvSpPr>
          <p:cNvPr id="18" name="Textfeld 17">
            <a:extLst>
              <a:ext uri="{FF2B5EF4-FFF2-40B4-BE49-F238E27FC236}">
                <a16:creationId xmlns:a16="http://schemas.microsoft.com/office/drawing/2014/main" id="{FB8115A8-09B6-4394-A00C-6B35C339545B}"/>
              </a:ext>
            </a:extLst>
          </p:cNvPr>
          <p:cNvSpPr txBox="1"/>
          <p:nvPr/>
        </p:nvSpPr>
        <p:spPr>
          <a:xfrm>
            <a:off x="165057" y="3764294"/>
            <a:ext cx="2870522" cy="369332"/>
          </a:xfrm>
          <a:prstGeom prst="rect">
            <a:avLst/>
          </a:prstGeom>
          <a:noFill/>
        </p:spPr>
        <p:txBody>
          <a:bodyPr wrap="square">
            <a:spAutoFit/>
          </a:bodyPr>
          <a:lstStyle/>
          <a:p>
            <a:r>
              <a:rPr lang="de-DE" dirty="0"/>
              <a:t>www.explaineverything.com</a:t>
            </a:r>
          </a:p>
        </p:txBody>
      </p:sp>
      <p:sp>
        <p:nvSpPr>
          <p:cNvPr id="19" name="Textfeld 18">
            <a:extLst>
              <a:ext uri="{FF2B5EF4-FFF2-40B4-BE49-F238E27FC236}">
                <a16:creationId xmlns:a16="http://schemas.microsoft.com/office/drawing/2014/main" id="{0B2E21B8-4D4F-4F42-B49A-DBB6D3DCC98A}"/>
              </a:ext>
            </a:extLst>
          </p:cNvPr>
          <p:cNvSpPr txBox="1"/>
          <p:nvPr/>
        </p:nvSpPr>
        <p:spPr>
          <a:xfrm>
            <a:off x="165056" y="4160875"/>
            <a:ext cx="3492544" cy="1815882"/>
          </a:xfrm>
          <a:prstGeom prst="rect">
            <a:avLst/>
          </a:prstGeom>
          <a:noFill/>
        </p:spPr>
        <p:txBody>
          <a:bodyPr wrap="square">
            <a:spAutoFit/>
          </a:bodyPr>
          <a:lstStyle/>
          <a:p>
            <a:pPr algn="l"/>
            <a:r>
              <a:rPr lang="de-DE" sz="1400" dirty="0" err="1">
                <a:solidFill>
                  <a:srgbClr val="555555"/>
                </a:solidFill>
                <a:latin typeface="Source Sans Pro" panose="020B0503030403020204" pitchFamily="34" charset="0"/>
              </a:rPr>
              <a:t>Explain</a:t>
            </a:r>
            <a:r>
              <a:rPr lang="de-DE" sz="1400" dirty="0">
                <a:solidFill>
                  <a:srgbClr val="555555"/>
                </a:solidFill>
                <a:latin typeface="Source Sans Pro" panose="020B0503030403020204" pitchFamily="34" charset="0"/>
              </a:rPr>
              <a:t> </a:t>
            </a:r>
            <a:r>
              <a:rPr lang="de-DE" sz="1400" dirty="0" err="1">
                <a:solidFill>
                  <a:srgbClr val="555555"/>
                </a:solidFill>
                <a:latin typeface="Source Sans Pro" panose="020B0503030403020204" pitchFamily="34" charset="0"/>
              </a:rPr>
              <a:t>Everything</a:t>
            </a:r>
            <a:r>
              <a:rPr lang="de-DE" sz="1400" dirty="0">
                <a:solidFill>
                  <a:srgbClr val="555555"/>
                </a:solidFill>
                <a:latin typeface="Source Sans Pro" panose="020B0503030403020204" pitchFamily="34" charset="0"/>
              </a:rPr>
              <a:t> ist eine App mit der sich entweder sehr schnell und einfach oder auf anspruchsvollerem Niveau Lernvideos direkt am Tablet erstellen lassen. Das Prinzip dahinter ist simpel: alles was auf dem Bildschirm des Tablets gemacht wird (z.B. etwas schreiben, Objekte einfügen oder bewegen …) wird aufgezeichnet </a:t>
            </a:r>
            <a:r>
              <a:rPr lang="de-DE" sz="1400" dirty="0">
                <a:solidFill>
                  <a:srgbClr val="555555"/>
                </a:solidFill>
                <a:latin typeface="Source Sans Pro" panose="020B0503030403020204" pitchFamily="34" charset="0"/>
                <a:sym typeface="Wingdings" panose="05000000000000000000" pitchFamily="2" charset="2"/>
              </a:rPr>
              <a:t> 5 gratis</a:t>
            </a:r>
            <a:endParaRPr lang="de-DE" sz="1400" dirty="0">
              <a:solidFill>
                <a:srgbClr val="555555"/>
              </a:solidFill>
              <a:latin typeface="Source Sans Pro" panose="020B0503030403020204" pitchFamily="34" charset="0"/>
            </a:endParaRPr>
          </a:p>
        </p:txBody>
      </p:sp>
      <p:sp>
        <p:nvSpPr>
          <p:cNvPr id="22" name="Textfeld 21">
            <a:extLst>
              <a:ext uri="{FF2B5EF4-FFF2-40B4-BE49-F238E27FC236}">
                <a16:creationId xmlns:a16="http://schemas.microsoft.com/office/drawing/2014/main" id="{74F0AF50-A7D8-40C9-9162-0F3520E2EFC5}"/>
              </a:ext>
            </a:extLst>
          </p:cNvPr>
          <p:cNvSpPr txBox="1"/>
          <p:nvPr/>
        </p:nvSpPr>
        <p:spPr>
          <a:xfrm>
            <a:off x="4106091" y="3764294"/>
            <a:ext cx="3436563" cy="369332"/>
          </a:xfrm>
          <a:prstGeom prst="rect">
            <a:avLst/>
          </a:prstGeom>
          <a:noFill/>
        </p:spPr>
        <p:txBody>
          <a:bodyPr wrap="square">
            <a:spAutoFit/>
          </a:bodyPr>
          <a:lstStyle/>
          <a:p>
            <a:r>
              <a:rPr lang="de-DE" dirty="0"/>
              <a:t>www.shotcut.org</a:t>
            </a:r>
          </a:p>
        </p:txBody>
      </p:sp>
      <p:sp>
        <p:nvSpPr>
          <p:cNvPr id="24" name="Textfeld 23">
            <a:extLst>
              <a:ext uri="{FF2B5EF4-FFF2-40B4-BE49-F238E27FC236}">
                <a16:creationId xmlns:a16="http://schemas.microsoft.com/office/drawing/2014/main" id="{A7CAD2B8-6A0A-4B4F-A37E-014A20BFCA29}"/>
              </a:ext>
            </a:extLst>
          </p:cNvPr>
          <p:cNvSpPr txBox="1"/>
          <p:nvPr/>
        </p:nvSpPr>
        <p:spPr>
          <a:xfrm>
            <a:off x="4106091" y="4184512"/>
            <a:ext cx="3473519" cy="1384995"/>
          </a:xfrm>
          <a:prstGeom prst="rect">
            <a:avLst/>
          </a:prstGeom>
          <a:noFill/>
        </p:spPr>
        <p:txBody>
          <a:bodyPr wrap="square">
            <a:spAutoFit/>
          </a:bodyPr>
          <a:lstStyle/>
          <a:p>
            <a:pPr algn="l"/>
            <a:r>
              <a:rPr lang="de-DE" sz="1400" dirty="0">
                <a:solidFill>
                  <a:srgbClr val="555555"/>
                </a:solidFill>
                <a:latin typeface="Source Sans Pro" panose="020B0503030403020204" pitchFamily="34" charset="0"/>
              </a:rPr>
              <a:t>Videoschnitt, Konvertieren oder Editieren: Die Gratis-Software </a:t>
            </a:r>
            <a:r>
              <a:rPr lang="de-DE" sz="1400" dirty="0" err="1">
                <a:solidFill>
                  <a:srgbClr val="555555"/>
                </a:solidFill>
                <a:latin typeface="Source Sans Pro" panose="020B0503030403020204" pitchFamily="34" charset="0"/>
              </a:rPr>
              <a:t>Shotcut</a:t>
            </a:r>
            <a:r>
              <a:rPr lang="de-DE" sz="1400" dirty="0">
                <a:solidFill>
                  <a:srgbClr val="555555"/>
                </a:solidFill>
                <a:latin typeface="Source Sans Pro" panose="020B0503030403020204" pitchFamily="34" charset="0"/>
              </a:rPr>
              <a:t> bietet viele Möglichkeiten zur Bearbeitung von Videos. Zusätzlich punktet die Freeware mit einer benutzerfreundlichen Oberfläche und echten Profi-Features. </a:t>
            </a:r>
            <a:r>
              <a:rPr lang="de-DE" sz="1400" dirty="0">
                <a:solidFill>
                  <a:srgbClr val="727272"/>
                </a:solidFill>
                <a:latin typeface="Open Sans"/>
                <a:sym typeface="Wingdings" panose="05000000000000000000" pitchFamily="2" charset="2"/>
              </a:rPr>
              <a:t> gratis</a:t>
            </a:r>
            <a:endParaRPr lang="de-DE" sz="1400" dirty="0">
              <a:solidFill>
                <a:srgbClr val="727272"/>
              </a:solidFill>
              <a:latin typeface="Open Sans"/>
            </a:endParaRPr>
          </a:p>
        </p:txBody>
      </p:sp>
      <p:sp>
        <p:nvSpPr>
          <p:cNvPr id="27" name="Textfeld 26">
            <a:extLst>
              <a:ext uri="{FF2B5EF4-FFF2-40B4-BE49-F238E27FC236}">
                <a16:creationId xmlns:a16="http://schemas.microsoft.com/office/drawing/2014/main" id="{D9059F63-6081-43B7-831D-BEBA526CAABC}"/>
              </a:ext>
            </a:extLst>
          </p:cNvPr>
          <p:cNvSpPr txBox="1"/>
          <p:nvPr/>
        </p:nvSpPr>
        <p:spPr>
          <a:xfrm>
            <a:off x="8184856" y="3699748"/>
            <a:ext cx="2178344" cy="369332"/>
          </a:xfrm>
          <a:prstGeom prst="rect">
            <a:avLst/>
          </a:prstGeom>
          <a:noFill/>
        </p:spPr>
        <p:txBody>
          <a:bodyPr wrap="square">
            <a:spAutoFit/>
          </a:bodyPr>
          <a:lstStyle/>
          <a:p>
            <a:r>
              <a:rPr lang="de-DE" dirty="0"/>
              <a:t>www.h5p.org</a:t>
            </a:r>
          </a:p>
        </p:txBody>
      </p:sp>
      <p:sp>
        <p:nvSpPr>
          <p:cNvPr id="29" name="Textfeld 28">
            <a:extLst>
              <a:ext uri="{FF2B5EF4-FFF2-40B4-BE49-F238E27FC236}">
                <a16:creationId xmlns:a16="http://schemas.microsoft.com/office/drawing/2014/main" id="{B61DBFD3-A9A0-4854-A5EA-ECCBBA615E6D}"/>
              </a:ext>
            </a:extLst>
          </p:cNvPr>
          <p:cNvSpPr txBox="1"/>
          <p:nvPr/>
        </p:nvSpPr>
        <p:spPr>
          <a:xfrm>
            <a:off x="8093417" y="4184512"/>
            <a:ext cx="3933527" cy="2031325"/>
          </a:xfrm>
          <a:prstGeom prst="rect">
            <a:avLst/>
          </a:prstGeom>
          <a:noFill/>
        </p:spPr>
        <p:txBody>
          <a:bodyPr wrap="square">
            <a:spAutoFit/>
          </a:bodyPr>
          <a:lstStyle/>
          <a:p>
            <a:r>
              <a:rPr lang="de-DE" sz="1400" dirty="0">
                <a:solidFill>
                  <a:srgbClr val="555555"/>
                </a:solidFill>
                <a:latin typeface="Source Sans Pro" panose="020B0503030403020204" pitchFamily="34" charset="0"/>
              </a:rPr>
              <a:t>Wie der Name schon verrät, basiert diese freie und quelloffene Software auf HTML5. So können mit H5P interaktive Lerninhalte erzeugt werden, die auch auf mobilen Geräten problemlos laufen und kein Flash benötigen. Die H5P Software muss aber auf einem bestehenden Wirtssystem wie z.B. </a:t>
            </a:r>
            <a:r>
              <a:rPr lang="de-DE" sz="1400" dirty="0" err="1">
                <a:solidFill>
                  <a:srgbClr val="555555"/>
                </a:solidFill>
                <a:latin typeface="Source Sans Pro" panose="020B0503030403020204" pitchFamily="34" charset="0"/>
              </a:rPr>
              <a:t>Moodle</a:t>
            </a:r>
            <a:r>
              <a:rPr lang="de-DE" sz="1400" dirty="0">
                <a:solidFill>
                  <a:srgbClr val="555555"/>
                </a:solidFill>
                <a:latin typeface="Source Sans Pro" panose="020B0503030403020204" pitchFamily="34" charset="0"/>
              </a:rPr>
              <a:t>, </a:t>
            </a:r>
            <a:r>
              <a:rPr lang="de-DE" sz="1400" dirty="0" err="1">
                <a:solidFill>
                  <a:srgbClr val="555555"/>
                </a:solidFill>
                <a:latin typeface="Source Sans Pro" panose="020B0503030403020204" pitchFamily="34" charset="0"/>
              </a:rPr>
              <a:t>Wordpress</a:t>
            </a:r>
            <a:r>
              <a:rPr lang="de-DE" sz="1400" dirty="0">
                <a:solidFill>
                  <a:srgbClr val="555555"/>
                </a:solidFill>
                <a:latin typeface="Source Sans Pro" panose="020B0503030403020204" pitchFamily="34" charset="0"/>
              </a:rPr>
              <a:t> oder Drupal implementiert werden. Nur so können Inhalte erstellt und publiziert werden. </a:t>
            </a:r>
            <a:r>
              <a:rPr lang="de-DE" sz="1400" dirty="0">
                <a:solidFill>
                  <a:srgbClr val="727272"/>
                </a:solidFill>
                <a:latin typeface="Open Sans"/>
                <a:sym typeface="Wingdings" panose="05000000000000000000" pitchFamily="2" charset="2"/>
              </a:rPr>
              <a:t>  </a:t>
            </a:r>
            <a:r>
              <a:rPr lang="de-DE" sz="1400" dirty="0">
                <a:solidFill>
                  <a:srgbClr val="727272"/>
                </a:solidFill>
                <a:latin typeface="Open Sans"/>
              </a:rPr>
              <a:t>kostenpflichtig</a:t>
            </a:r>
          </a:p>
        </p:txBody>
      </p:sp>
      <p:pic>
        <p:nvPicPr>
          <p:cNvPr id="6" name="Grafik 5">
            <a:extLst>
              <a:ext uri="{FF2B5EF4-FFF2-40B4-BE49-F238E27FC236}">
                <a16:creationId xmlns:a16="http://schemas.microsoft.com/office/drawing/2014/main" id="{0395B8D5-6BA0-4B43-8812-E67A500740C5}"/>
              </a:ext>
            </a:extLst>
          </p:cNvPr>
          <p:cNvPicPr>
            <a:picLocks noChangeAspect="1"/>
          </p:cNvPicPr>
          <p:nvPr/>
        </p:nvPicPr>
        <p:blipFill>
          <a:blip r:embed="rId3"/>
          <a:stretch>
            <a:fillRect/>
          </a:stretch>
        </p:blipFill>
        <p:spPr>
          <a:xfrm>
            <a:off x="165056" y="2934711"/>
            <a:ext cx="2686050" cy="590550"/>
          </a:xfrm>
          <a:prstGeom prst="rect">
            <a:avLst/>
          </a:prstGeom>
        </p:spPr>
      </p:pic>
      <p:pic>
        <p:nvPicPr>
          <p:cNvPr id="9" name="Grafik 8">
            <a:extLst>
              <a:ext uri="{FF2B5EF4-FFF2-40B4-BE49-F238E27FC236}">
                <a16:creationId xmlns:a16="http://schemas.microsoft.com/office/drawing/2014/main" id="{07380B44-69F1-40F7-890D-83B1F4C0CA34}"/>
              </a:ext>
            </a:extLst>
          </p:cNvPr>
          <p:cNvPicPr>
            <a:picLocks noChangeAspect="1"/>
          </p:cNvPicPr>
          <p:nvPr/>
        </p:nvPicPr>
        <p:blipFill>
          <a:blip r:embed="rId4"/>
          <a:stretch>
            <a:fillRect/>
          </a:stretch>
        </p:blipFill>
        <p:spPr>
          <a:xfrm>
            <a:off x="4106091" y="2848986"/>
            <a:ext cx="2552700" cy="762000"/>
          </a:xfrm>
          <a:prstGeom prst="rect">
            <a:avLst/>
          </a:prstGeom>
        </p:spPr>
      </p:pic>
      <p:pic>
        <p:nvPicPr>
          <p:cNvPr id="14" name="Grafik 13">
            <a:extLst>
              <a:ext uri="{FF2B5EF4-FFF2-40B4-BE49-F238E27FC236}">
                <a16:creationId xmlns:a16="http://schemas.microsoft.com/office/drawing/2014/main" id="{2ABEB32B-D100-4B77-B93E-4C5DCB536A93}"/>
              </a:ext>
            </a:extLst>
          </p:cNvPr>
          <p:cNvPicPr>
            <a:picLocks noChangeAspect="1"/>
          </p:cNvPicPr>
          <p:nvPr/>
        </p:nvPicPr>
        <p:blipFill>
          <a:blip r:embed="rId5"/>
          <a:stretch>
            <a:fillRect/>
          </a:stretch>
        </p:blipFill>
        <p:spPr>
          <a:xfrm>
            <a:off x="8184856" y="2791836"/>
            <a:ext cx="1809750" cy="876300"/>
          </a:xfrm>
          <a:prstGeom prst="rect">
            <a:avLst/>
          </a:prstGeom>
        </p:spPr>
      </p:pic>
      <p:pic>
        <p:nvPicPr>
          <p:cNvPr id="23" name="Picture 2">
            <a:extLst>
              <a:ext uri="{FF2B5EF4-FFF2-40B4-BE49-F238E27FC236}">
                <a16:creationId xmlns:a16="http://schemas.microsoft.com/office/drawing/2014/main" id="{E521620F-C91F-47AA-ABDC-22C4ADD906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53800" y="-1"/>
            <a:ext cx="725873" cy="702757"/>
          </a:xfrm>
          <a:prstGeom prst="rect">
            <a:avLst/>
          </a:prstGeom>
          <a:noFill/>
          <a:extLst>
            <a:ext uri="{909E8E84-426E-40DD-AFC4-6F175D3DCCD1}">
              <a14:hiddenFill xmlns:a14="http://schemas.microsoft.com/office/drawing/2010/main">
                <a:solidFill>
                  <a:srgbClr val="FFFFFF"/>
                </a:solidFill>
              </a14:hiddenFill>
            </a:ext>
          </a:extLst>
        </p:spPr>
      </p:pic>
      <p:sp>
        <p:nvSpPr>
          <p:cNvPr id="16" name="Foliennummernplatzhalter 15">
            <a:extLst>
              <a:ext uri="{FF2B5EF4-FFF2-40B4-BE49-F238E27FC236}">
                <a16:creationId xmlns:a16="http://schemas.microsoft.com/office/drawing/2014/main" id="{025F5237-CBED-499B-9798-B23BB685661D}"/>
              </a:ext>
            </a:extLst>
          </p:cNvPr>
          <p:cNvSpPr>
            <a:spLocks noGrp="1"/>
          </p:cNvSpPr>
          <p:nvPr>
            <p:ph type="sldNum" sz="quarter" idx="12"/>
          </p:nvPr>
        </p:nvSpPr>
        <p:spPr/>
        <p:txBody>
          <a:bodyPr/>
          <a:lstStyle/>
          <a:p>
            <a:pPr rtl="0"/>
            <a:fld id="{E7F6F2DD-221D-4991-BA23-B2C16AFFF246}" type="slidenum">
              <a:rPr lang="de-DE" noProof="0" smtClean="0"/>
              <a:t>8</a:t>
            </a:fld>
            <a:endParaRPr lang="de-DE" noProof="0"/>
          </a:p>
        </p:txBody>
      </p:sp>
    </p:spTree>
    <p:extLst>
      <p:ext uri="{BB962C8B-B14F-4D97-AF65-F5344CB8AC3E}">
        <p14:creationId xmlns:p14="http://schemas.microsoft.com/office/powerpoint/2010/main" val="3198989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83C69A3-B4E8-43B9-A9B3-962E644390EC}"/>
              </a:ext>
            </a:extLst>
          </p:cNvPr>
          <p:cNvSpPr>
            <a:spLocks noGrp="1"/>
          </p:cNvSpPr>
          <p:nvPr>
            <p:ph type="title"/>
          </p:nvPr>
        </p:nvSpPr>
        <p:spPr>
          <a:xfrm>
            <a:off x="838200" y="136525"/>
            <a:ext cx="10515600" cy="1399667"/>
          </a:xfrm>
        </p:spPr>
        <p:txBody>
          <a:bodyPr rtlCol="0"/>
          <a:lstStyle/>
          <a:p>
            <a:pPr rtl="0"/>
            <a:r>
              <a:rPr lang="de-DE" dirty="0"/>
              <a:t>Audio und Video</a:t>
            </a:r>
          </a:p>
        </p:txBody>
      </p:sp>
      <p:grpSp>
        <p:nvGrpSpPr>
          <p:cNvPr id="11" name="Gruppieren 10" descr="Fingerzeiger-Symbol">
            <a:extLst>
              <a:ext uri="{FF2B5EF4-FFF2-40B4-BE49-F238E27FC236}">
                <a16:creationId xmlns:a16="http://schemas.microsoft.com/office/drawing/2014/main" id="{CD153624-1B8E-427B-BB8D-B780FA9DA9AD}"/>
              </a:ext>
            </a:extLst>
          </p:cNvPr>
          <p:cNvGrpSpPr/>
          <p:nvPr/>
        </p:nvGrpSpPr>
        <p:grpSpPr>
          <a:xfrm>
            <a:off x="165057" y="1843459"/>
            <a:ext cx="673143" cy="673143"/>
            <a:chOff x="3233202" y="2517078"/>
            <a:chExt cx="852805" cy="852805"/>
          </a:xfrm>
        </p:grpSpPr>
        <p:sp>
          <p:nvSpPr>
            <p:cNvPr id="12" name="Ellipse 11">
              <a:extLst>
                <a:ext uri="{FF2B5EF4-FFF2-40B4-BE49-F238E27FC236}">
                  <a16:creationId xmlns:a16="http://schemas.microsoft.com/office/drawing/2014/main" id="{AE7B7937-5E9C-4D89-AEE5-FAB7EE0875F3}"/>
                </a:ext>
              </a:extLst>
            </p:cNvPr>
            <p:cNvSpPr/>
            <p:nvPr/>
          </p:nvSpPr>
          <p:spPr>
            <a:xfrm>
              <a:off x="3233202" y="2517078"/>
              <a:ext cx="852805" cy="8528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13" name="Freihandform: Form 12" descr="Fingertippen-Symbol">
              <a:extLst>
                <a:ext uri="{FF2B5EF4-FFF2-40B4-BE49-F238E27FC236}">
                  <a16:creationId xmlns:a16="http://schemas.microsoft.com/office/drawing/2014/main" id="{A9D7F744-DB76-47B3-888F-32D7372681B7}"/>
                </a:ext>
              </a:extLst>
            </p:cNvPr>
            <p:cNvSpPr>
              <a:spLocks noChangeAspect="1"/>
            </p:cNvSpPr>
            <p:nvPr/>
          </p:nvSpPr>
          <p:spPr>
            <a:xfrm>
              <a:off x="3517047" y="2741868"/>
              <a:ext cx="285115" cy="403225"/>
            </a:xfrm>
            <a:custGeom>
              <a:avLst/>
              <a:gdLst>
                <a:gd name="connsiteX0" fmla="*/ 245507 w 640794"/>
                <a:gd name="connsiteY0" fmla="*/ 201930 h 904875"/>
                <a:gd name="connsiteX1" fmla="*/ 215979 w 640794"/>
                <a:gd name="connsiteY1" fmla="*/ 232410 h 904875"/>
                <a:gd name="connsiteX2" fmla="*/ 215979 w 640794"/>
                <a:gd name="connsiteY2" fmla="*/ 607695 h 904875"/>
                <a:gd name="connsiteX3" fmla="*/ 194072 w 640794"/>
                <a:gd name="connsiteY3" fmla="*/ 640079 h 904875"/>
                <a:gd name="connsiteX4" fmla="*/ 155972 w 640794"/>
                <a:gd name="connsiteY4" fmla="*/ 632460 h 904875"/>
                <a:gd name="connsiteX5" fmla="*/ 97869 w 640794"/>
                <a:gd name="connsiteY5" fmla="*/ 574357 h 904875"/>
                <a:gd name="connsiteX6" fmla="*/ 75962 w 640794"/>
                <a:gd name="connsiteY6" fmla="*/ 565785 h 904875"/>
                <a:gd name="connsiteX7" fmla="*/ 58817 w 640794"/>
                <a:gd name="connsiteY7" fmla="*/ 571500 h 904875"/>
                <a:gd name="connsiteX8" fmla="*/ 45482 w 640794"/>
                <a:gd name="connsiteY8" fmla="*/ 592454 h 904875"/>
                <a:gd name="connsiteX9" fmla="*/ 52149 w 640794"/>
                <a:gd name="connsiteY9" fmla="*/ 616267 h 904875"/>
                <a:gd name="connsiteX10" fmla="*/ 195977 w 640794"/>
                <a:gd name="connsiteY10" fmla="*/ 790575 h 904875"/>
                <a:gd name="connsiteX11" fmla="*/ 340757 w 640794"/>
                <a:gd name="connsiteY11" fmla="*/ 859155 h 904875"/>
                <a:gd name="connsiteX12" fmla="*/ 431244 w 640794"/>
                <a:gd name="connsiteY12" fmla="*/ 859155 h 904875"/>
                <a:gd name="connsiteX13" fmla="*/ 545544 w 640794"/>
                <a:gd name="connsiteY13" fmla="*/ 811530 h 904875"/>
                <a:gd name="connsiteX14" fmla="*/ 593169 w 640794"/>
                <a:gd name="connsiteY14" fmla="*/ 697230 h 904875"/>
                <a:gd name="connsiteX15" fmla="*/ 593169 w 640794"/>
                <a:gd name="connsiteY15" fmla="*/ 518160 h 904875"/>
                <a:gd name="connsiteX16" fmla="*/ 563642 w 640794"/>
                <a:gd name="connsiteY16" fmla="*/ 488632 h 904875"/>
                <a:gd name="connsiteX17" fmla="*/ 534114 w 640794"/>
                <a:gd name="connsiteY17" fmla="*/ 518160 h 904875"/>
                <a:gd name="connsiteX18" fmla="*/ 534114 w 640794"/>
                <a:gd name="connsiteY18" fmla="*/ 521017 h 904875"/>
                <a:gd name="connsiteX19" fmla="*/ 534114 w 640794"/>
                <a:gd name="connsiteY19" fmla="*/ 553402 h 904875"/>
                <a:gd name="connsiteX20" fmla="*/ 511254 w 640794"/>
                <a:gd name="connsiteY20" fmla="*/ 576262 h 904875"/>
                <a:gd name="connsiteX21" fmla="*/ 488394 w 640794"/>
                <a:gd name="connsiteY21" fmla="*/ 553402 h 904875"/>
                <a:gd name="connsiteX22" fmla="*/ 488394 w 640794"/>
                <a:gd name="connsiteY22" fmla="*/ 486727 h 904875"/>
                <a:gd name="connsiteX23" fmla="*/ 457914 w 640794"/>
                <a:gd name="connsiteY23" fmla="*/ 456247 h 904875"/>
                <a:gd name="connsiteX24" fmla="*/ 427434 w 640794"/>
                <a:gd name="connsiteY24" fmla="*/ 486727 h 904875"/>
                <a:gd name="connsiteX25" fmla="*/ 427434 w 640794"/>
                <a:gd name="connsiteY25" fmla="*/ 521970 h 904875"/>
                <a:gd name="connsiteX26" fmla="*/ 404574 w 640794"/>
                <a:gd name="connsiteY26" fmla="*/ 544830 h 904875"/>
                <a:gd name="connsiteX27" fmla="*/ 381714 w 640794"/>
                <a:gd name="connsiteY27" fmla="*/ 521970 h 904875"/>
                <a:gd name="connsiteX28" fmla="*/ 381714 w 640794"/>
                <a:gd name="connsiteY28" fmla="*/ 455295 h 904875"/>
                <a:gd name="connsiteX29" fmla="*/ 351234 w 640794"/>
                <a:gd name="connsiteY29" fmla="*/ 424815 h 904875"/>
                <a:gd name="connsiteX30" fmla="*/ 320754 w 640794"/>
                <a:gd name="connsiteY30" fmla="*/ 455295 h 904875"/>
                <a:gd name="connsiteX31" fmla="*/ 320754 w 640794"/>
                <a:gd name="connsiteY31" fmla="*/ 490537 h 904875"/>
                <a:gd name="connsiteX32" fmla="*/ 297894 w 640794"/>
                <a:gd name="connsiteY32" fmla="*/ 513397 h 904875"/>
                <a:gd name="connsiteX33" fmla="*/ 275034 w 640794"/>
                <a:gd name="connsiteY33" fmla="*/ 490537 h 904875"/>
                <a:gd name="connsiteX34" fmla="*/ 275034 w 640794"/>
                <a:gd name="connsiteY34" fmla="*/ 231457 h 904875"/>
                <a:gd name="connsiteX35" fmla="*/ 266462 w 640794"/>
                <a:gd name="connsiteY35" fmla="*/ 210502 h 904875"/>
                <a:gd name="connsiteX36" fmla="*/ 245507 w 640794"/>
                <a:gd name="connsiteY36" fmla="*/ 201930 h 904875"/>
                <a:gd name="connsiteX37" fmla="*/ 246459 w 640794"/>
                <a:gd name="connsiteY37" fmla="*/ 157162 h 904875"/>
                <a:gd name="connsiteX38" fmla="*/ 299799 w 640794"/>
                <a:gd name="connsiteY38" fmla="*/ 179069 h 904875"/>
                <a:gd name="connsiteX39" fmla="*/ 321707 w 640794"/>
                <a:gd name="connsiteY39" fmla="*/ 232410 h 904875"/>
                <a:gd name="connsiteX40" fmla="*/ 321707 w 640794"/>
                <a:gd name="connsiteY40" fmla="*/ 386714 h 904875"/>
                <a:gd name="connsiteX41" fmla="*/ 352187 w 640794"/>
                <a:gd name="connsiteY41" fmla="*/ 380047 h 904875"/>
                <a:gd name="connsiteX42" fmla="*/ 419814 w 640794"/>
                <a:gd name="connsiteY42" fmla="*/ 421957 h 904875"/>
                <a:gd name="connsiteX43" fmla="*/ 457914 w 640794"/>
                <a:gd name="connsiteY43" fmla="*/ 411480 h 904875"/>
                <a:gd name="connsiteX44" fmla="*/ 525542 w 640794"/>
                <a:gd name="connsiteY44" fmla="*/ 453390 h 904875"/>
                <a:gd name="connsiteX45" fmla="*/ 563642 w 640794"/>
                <a:gd name="connsiteY45" fmla="*/ 442912 h 904875"/>
                <a:gd name="connsiteX46" fmla="*/ 638889 w 640794"/>
                <a:gd name="connsiteY46" fmla="*/ 518160 h 904875"/>
                <a:gd name="connsiteX47" fmla="*/ 640794 w 640794"/>
                <a:gd name="connsiteY47" fmla="*/ 697230 h 904875"/>
                <a:gd name="connsiteX48" fmla="*/ 579834 w 640794"/>
                <a:gd name="connsiteY48" fmla="*/ 843915 h 904875"/>
                <a:gd name="connsiteX49" fmla="*/ 433149 w 640794"/>
                <a:gd name="connsiteY49" fmla="*/ 904875 h 904875"/>
                <a:gd name="connsiteX50" fmla="*/ 342662 w 640794"/>
                <a:gd name="connsiteY50" fmla="*/ 904875 h 904875"/>
                <a:gd name="connsiteX51" fmla="*/ 162639 w 640794"/>
                <a:gd name="connsiteY51" fmla="*/ 820102 h 904875"/>
                <a:gd name="connsiteX52" fmla="*/ 17859 w 640794"/>
                <a:gd name="connsiteY52" fmla="*/ 645795 h 904875"/>
                <a:gd name="connsiteX53" fmla="*/ 714 w 640794"/>
                <a:gd name="connsiteY53" fmla="*/ 585787 h 904875"/>
                <a:gd name="connsiteX54" fmla="*/ 34052 w 640794"/>
                <a:gd name="connsiteY54" fmla="*/ 533400 h 904875"/>
                <a:gd name="connsiteX55" fmla="*/ 131207 w 640794"/>
                <a:gd name="connsiteY55" fmla="*/ 542925 h 904875"/>
                <a:gd name="connsiteX56" fmla="*/ 171212 w 640794"/>
                <a:gd name="connsiteY56" fmla="*/ 582930 h 904875"/>
                <a:gd name="connsiteX57" fmla="*/ 171212 w 640794"/>
                <a:gd name="connsiteY57" fmla="*/ 233362 h 904875"/>
                <a:gd name="connsiteX58" fmla="*/ 246459 w 640794"/>
                <a:gd name="connsiteY58" fmla="*/ 157162 h 904875"/>
                <a:gd name="connsiteX59" fmla="*/ 393144 w 640794"/>
                <a:gd name="connsiteY59" fmla="*/ 61198 h 904875"/>
                <a:gd name="connsiteX60" fmla="*/ 409336 w 640794"/>
                <a:gd name="connsiteY60" fmla="*/ 67627 h 904875"/>
                <a:gd name="connsiteX61" fmla="*/ 409336 w 640794"/>
                <a:gd name="connsiteY61" fmla="*/ 100012 h 904875"/>
                <a:gd name="connsiteX62" fmla="*/ 355996 w 640794"/>
                <a:gd name="connsiteY62" fmla="*/ 153352 h 904875"/>
                <a:gd name="connsiteX63" fmla="*/ 339804 w 640794"/>
                <a:gd name="connsiteY63" fmla="*/ 160020 h 904875"/>
                <a:gd name="connsiteX64" fmla="*/ 323611 w 640794"/>
                <a:gd name="connsiteY64" fmla="*/ 153352 h 904875"/>
                <a:gd name="connsiteX65" fmla="*/ 323611 w 640794"/>
                <a:gd name="connsiteY65" fmla="*/ 120967 h 904875"/>
                <a:gd name="connsiteX66" fmla="*/ 376951 w 640794"/>
                <a:gd name="connsiteY66" fmla="*/ 67627 h 904875"/>
                <a:gd name="connsiteX67" fmla="*/ 393144 w 640794"/>
                <a:gd name="connsiteY67" fmla="*/ 61198 h 904875"/>
                <a:gd name="connsiteX68" fmla="*/ 97869 w 640794"/>
                <a:gd name="connsiteY68" fmla="*/ 61198 h 904875"/>
                <a:gd name="connsiteX69" fmla="*/ 114061 w 640794"/>
                <a:gd name="connsiteY69" fmla="*/ 67627 h 904875"/>
                <a:gd name="connsiteX70" fmla="*/ 167401 w 640794"/>
                <a:gd name="connsiteY70" fmla="*/ 120967 h 904875"/>
                <a:gd name="connsiteX71" fmla="*/ 167401 w 640794"/>
                <a:gd name="connsiteY71" fmla="*/ 153352 h 904875"/>
                <a:gd name="connsiteX72" fmla="*/ 151209 w 640794"/>
                <a:gd name="connsiteY72" fmla="*/ 160020 h 904875"/>
                <a:gd name="connsiteX73" fmla="*/ 135016 w 640794"/>
                <a:gd name="connsiteY73" fmla="*/ 153352 h 904875"/>
                <a:gd name="connsiteX74" fmla="*/ 81676 w 640794"/>
                <a:gd name="connsiteY74" fmla="*/ 100012 h 904875"/>
                <a:gd name="connsiteX75" fmla="*/ 81676 w 640794"/>
                <a:gd name="connsiteY75" fmla="*/ 67627 h 904875"/>
                <a:gd name="connsiteX76" fmla="*/ 97869 w 640794"/>
                <a:gd name="connsiteY76" fmla="*/ 61198 h 904875"/>
                <a:gd name="connsiteX77" fmla="*/ 245507 w 640794"/>
                <a:gd name="connsiteY77" fmla="*/ 0 h 904875"/>
                <a:gd name="connsiteX78" fmla="*/ 268367 w 640794"/>
                <a:gd name="connsiteY78" fmla="*/ 22860 h 904875"/>
                <a:gd name="connsiteX79" fmla="*/ 268367 w 640794"/>
                <a:gd name="connsiteY79" fmla="*/ 98108 h 904875"/>
                <a:gd name="connsiteX80" fmla="*/ 245507 w 640794"/>
                <a:gd name="connsiteY80" fmla="*/ 120968 h 904875"/>
                <a:gd name="connsiteX81" fmla="*/ 222647 w 640794"/>
                <a:gd name="connsiteY81" fmla="*/ 98108 h 904875"/>
                <a:gd name="connsiteX82" fmla="*/ 222647 w 640794"/>
                <a:gd name="connsiteY82" fmla="*/ 22860 h 904875"/>
                <a:gd name="connsiteX83" fmla="*/ 245507 w 640794"/>
                <a:gd name="connsiteY83" fmla="*/ 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40794" h="904875">
                  <a:moveTo>
                    <a:pt x="245507" y="201930"/>
                  </a:moveTo>
                  <a:cubicBezTo>
                    <a:pt x="229314" y="201930"/>
                    <a:pt x="215979" y="216217"/>
                    <a:pt x="215979" y="232410"/>
                  </a:cubicBezTo>
                  <a:lnTo>
                    <a:pt x="215979" y="607695"/>
                  </a:lnTo>
                  <a:cubicBezTo>
                    <a:pt x="215979" y="621982"/>
                    <a:pt x="207407" y="634365"/>
                    <a:pt x="194072" y="640079"/>
                  </a:cubicBezTo>
                  <a:cubicBezTo>
                    <a:pt x="180737" y="645795"/>
                    <a:pt x="166449" y="642937"/>
                    <a:pt x="155972" y="632460"/>
                  </a:cubicBezTo>
                  <a:lnTo>
                    <a:pt x="97869" y="574357"/>
                  </a:lnTo>
                  <a:cubicBezTo>
                    <a:pt x="92154" y="568642"/>
                    <a:pt x="83582" y="565785"/>
                    <a:pt x="75962" y="565785"/>
                  </a:cubicBezTo>
                  <a:cubicBezTo>
                    <a:pt x="70247" y="565785"/>
                    <a:pt x="63579" y="567690"/>
                    <a:pt x="58817" y="571500"/>
                  </a:cubicBezTo>
                  <a:cubicBezTo>
                    <a:pt x="51197" y="576262"/>
                    <a:pt x="46434" y="583882"/>
                    <a:pt x="45482" y="592454"/>
                  </a:cubicBezTo>
                  <a:cubicBezTo>
                    <a:pt x="44529" y="601027"/>
                    <a:pt x="46434" y="609600"/>
                    <a:pt x="52149" y="616267"/>
                  </a:cubicBezTo>
                  <a:lnTo>
                    <a:pt x="195977" y="790575"/>
                  </a:lnTo>
                  <a:cubicBezTo>
                    <a:pt x="232172" y="834390"/>
                    <a:pt x="284559" y="859155"/>
                    <a:pt x="340757" y="859155"/>
                  </a:cubicBezTo>
                  <a:lnTo>
                    <a:pt x="431244" y="859155"/>
                  </a:lnTo>
                  <a:cubicBezTo>
                    <a:pt x="474107" y="859155"/>
                    <a:pt x="515064" y="842010"/>
                    <a:pt x="545544" y="811530"/>
                  </a:cubicBezTo>
                  <a:cubicBezTo>
                    <a:pt x="576024" y="781050"/>
                    <a:pt x="593169" y="741045"/>
                    <a:pt x="593169" y="697230"/>
                  </a:cubicBezTo>
                  <a:lnTo>
                    <a:pt x="593169" y="518160"/>
                  </a:lnTo>
                  <a:cubicBezTo>
                    <a:pt x="593169" y="501967"/>
                    <a:pt x="579834" y="488632"/>
                    <a:pt x="563642" y="488632"/>
                  </a:cubicBezTo>
                  <a:cubicBezTo>
                    <a:pt x="547449" y="488632"/>
                    <a:pt x="534114" y="501967"/>
                    <a:pt x="534114" y="518160"/>
                  </a:cubicBezTo>
                  <a:cubicBezTo>
                    <a:pt x="534114" y="519112"/>
                    <a:pt x="534114" y="520065"/>
                    <a:pt x="534114" y="521017"/>
                  </a:cubicBezTo>
                  <a:lnTo>
                    <a:pt x="534114" y="553402"/>
                  </a:lnTo>
                  <a:cubicBezTo>
                    <a:pt x="534114" y="565785"/>
                    <a:pt x="523637" y="576262"/>
                    <a:pt x="511254" y="576262"/>
                  </a:cubicBezTo>
                  <a:cubicBezTo>
                    <a:pt x="498872" y="576262"/>
                    <a:pt x="488394" y="565785"/>
                    <a:pt x="488394" y="553402"/>
                  </a:cubicBezTo>
                  <a:lnTo>
                    <a:pt x="488394" y="486727"/>
                  </a:lnTo>
                  <a:cubicBezTo>
                    <a:pt x="488394" y="469582"/>
                    <a:pt x="474107" y="456247"/>
                    <a:pt x="457914" y="456247"/>
                  </a:cubicBezTo>
                  <a:cubicBezTo>
                    <a:pt x="440769" y="456247"/>
                    <a:pt x="427434" y="470535"/>
                    <a:pt x="427434" y="486727"/>
                  </a:cubicBezTo>
                  <a:lnTo>
                    <a:pt x="427434" y="521970"/>
                  </a:lnTo>
                  <a:cubicBezTo>
                    <a:pt x="427434" y="534352"/>
                    <a:pt x="416957" y="544830"/>
                    <a:pt x="404574" y="544830"/>
                  </a:cubicBezTo>
                  <a:cubicBezTo>
                    <a:pt x="392192" y="544830"/>
                    <a:pt x="381714" y="534352"/>
                    <a:pt x="381714" y="521970"/>
                  </a:cubicBezTo>
                  <a:lnTo>
                    <a:pt x="381714" y="455295"/>
                  </a:lnTo>
                  <a:cubicBezTo>
                    <a:pt x="381714" y="438150"/>
                    <a:pt x="367427" y="424815"/>
                    <a:pt x="351234" y="424815"/>
                  </a:cubicBezTo>
                  <a:cubicBezTo>
                    <a:pt x="334089" y="424815"/>
                    <a:pt x="320754" y="439102"/>
                    <a:pt x="320754" y="455295"/>
                  </a:cubicBezTo>
                  <a:lnTo>
                    <a:pt x="320754" y="490537"/>
                  </a:lnTo>
                  <a:cubicBezTo>
                    <a:pt x="320754" y="502920"/>
                    <a:pt x="310277" y="513397"/>
                    <a:pt x="297894" y="513397"/>
                  </a:cubicBezTo>
                  <a:cubicBezTo>
                    <a:pt x="285512" y="513397"/>
                    <a:pt x="275034" y="502920"/>
                    <a:pt x="275034" y="490537"/>
                  </a:cubicBezTo>
                  <a:lnTo>
                    <a:pt x="275034" y="231457"/>
                  </a:lnTo>
                  <a:cubicBezTo>
                    <a:pt x="275034" y="223837"/>
                    <a:pt x="272177" y="216217"/>
                    <a:pt x="266462" y="210502"/>
                  </a:cubicBezTo>
                  <a:cubicBezTo>
                    <a:pt x="260747" y="204787"/>
                    <a:pt x="253127" y="201930"/>
                    <a:pt x="245507" y="201930"/>
                  </a:cubicBezTo>
                  <a:close/>
                  <a:moveTo>
                    <a:pt x="246459" y="157162"/>
                  </a:moveTo>
                  <a:cubicBezTo>
                    <a:pt x="266462" y="157162"/>
                    <a:pt x="285512" y="164782"/>
                    <a:pt x="299799" y="179069"/>
                  </a:cubicBezTo>
                  <a:cubicBezTo>
                    <a:pt x="314087" y="193357"/>
                    <a:pt x="321707" y="212407"/>
                    <a:pt x="321707" y="232410"/>
                  </a:cubicBezTo>
                  <a:lnTo>
                    <a:pt x="321707" y="386714"/>
                  </a:lnTo>
                  <a:cubicBezTo>
                    <a:pt x="331232" y="381952"/>
                    <a:pt x="341709" y="380047"/>
                    <a:pt x="352187" y="380047"/>
                  </a:cubicBezTo>
                  <a:cubicBezTo>
                    <a:pt x="381714" y="380047"/>
                    <a:pt x="407432" y="397192"/>
                    <a:pt x="419814" y="421957"/>
                  </a:cubicBezTo>
                  <a:cubicBezTo>
                    <a:pt x="431244" y="415289"/>
                    <a:pt x="443627" y="411480"/>
                    <a:pt x="457914" y="411480"/>
                  </a:cubicBezTo>
                  <a:cubicBezTo>
                    <a:pt x="487442" y="411480"/>
                    <a:pt x="513159" y="428625"/>
                    <a:pt x="525542" y="453390"/>
                  </a:cubicBezTo>
                  <a:cubicBezTo>
                    <a:pt x="536972" y="446722"/>
                    <a:pt x="549354" y="442912"/>
                    <a:pt x="563642" y="442912"/>
                  </a:cubicBezTo>
                  <a:cubicBezTo>
                    <a:pt x="604599" y="442912"/>
                    <a:pt x="638889" y="476250"/>
                    <a:pt x="638889" y="518160"/>
                  </a:cubicBezTo>
                  <a:lnTo>
                    <a:pt x="640794" y="697230"/>
                  </a:lnTo>
                  <a:cubicBezTo>
                    <a:pt x="640794" y="752475"/>
                    <a:pt x="618887" y="804862"/>
                    <a:pt x="579834" y="843915"/>
                  </a:cubicBezTo>
                  <a:cubicBezTo>
                    <a:pt x="540782" y="882967"/>
                    <a:pt x="488394" y="904875"/>
                    <a:pt x="433149" y="904875"/>
                  </a:cubicBezTo>
                  <a:lnTo>
                    <a:pt x="342662" y="904875"/>
                  </a:lnTo>
                  <a:cubicBezTo>
                    <a:pt x="273129" y="904875"/>
                    <a:pt x="207407" y="874395"/>
                    <a:pt x="162639" y="820102"/>
                  </a:cubicBezTo>
                  <a:lnTo>
                    <a:pt x="17859" y="645795"/>
                  </a:lnTo>
                  <a:cubicBezTo>
                    <a:pt x="3572" y="628650"/>
                    <a:pt x="-2143" y="606742"/>
                    <a:pt x="714" y="585787"/>
                  </a:cubicBezTo>
                  <a:cubicBezTo>
                    <a:pt x="4524" y="564832"/>
                    <a:pt x="15954" y="545782"/>
                    <a:pt x="34052" y="533400"/>
                  </a:cubicBezTo>
                  <a:cubicBezTo>
                    <a:pt x="64532" y="513397"/>
                    <a:pt x="105489" y="517207"/>
                    <a:pt x="131207" y="542925"/>
                  </a:cubicBezTo>
                  <a:lnTo>
                    <a:pt x="171212" y="582930"/>
                  </a:lnTo>
                  <a:lnTo>
                    <a:pt x="171212" y="233362"/>
                  </a:lnTo>
                  <a:cubicBezTo>
                    <a:pt x="171212" y="191452"/>
                    <a:pt x="204549" y="157162"/>
                    <a:pt x="246459" y="157162"/>
                  </a:cubicBezTo>
                  <a:close/>
                  <a:moveTo>
                    <a:pt x="393144" y="61198"/>
                  </a:moveTo>
                  <a:cubicBezTo>
                    <a:pt x="399097" y="61198"/>
                    <a:pt x="405050" y="63341"/>
                    <a:pt x="409336" y="67627"/>
                  </a:cubicBezTo>
                  <a:cubicBezTo>
                    <a:pt x="417909" y="76200"/>
                    <a:pt x="417909" y="91440"/>
                    <a:pt x="409336" y="100012"/>
                  </a:cubicBezTo>
                  <a:lnTo>
                    <a:pt x="355996" y="153352"/>
                  </a:lnTo>
                  <a:cubicBezTo>
                    <a:pt x="351234" y="158115"/>
                    <a:pt x="345519" y="160020"/>
                    <a:pt x="339804" y="160020"/>
                  </a:cubicBezTo>
                  <a:cubicBezTo>
                    <a:pt x="334089" y="160020"/>
                    <a:pt x="328374" y="158115"/>
                    <a:pt x="323611" y="153352"/>
                  </a:cubicBezTo>
                  <a:cubicBezTo>
                    <a:pt x="315039" y="144780"/>
                    <a:pt x="315039" y="129540"/>
                    <a:pt x="323611" y="120967"/>
                  </a:cubicBezTo>
                  <a:lnTo>
                    <a:pt x="376951" y="67627"/>
                  </a:lnTo>
                  <a:cubicBezTo>
                    <a:pt x="381238" y="63341"/>
                    <a:pt x="387191" y="61198"/>
                    <a:pt x="393144" y="61198"/>
                  </a:cubicBezTo>
                  <a:close/>
                  <a:moveTo>
                    <a:pt x="97869" y="61198"/>
                  </a:moveTo>
                  <a:cubicBezTo>
                    <a:pt x="103822" y="61198"/>
                    <a:pt x="109775" y="63341"/>
                    <a:pt x="114061" y="67627"/>
                  </a:cubicBezTo>
                  <a:lnTo>
                    <a:pt x="167401" y="120967"/>
                  </a:lnTo>
                  <a:cubicBezTo>
                    <a:pt x="175974" y="129540"/>
                    <a:pt x="175974" y="144780"/>
                    <a:pt x="167401" y="153352"/>
                  </a:cubicBezTo>
                  <a:cubicBezTo>
                    <a:pt x="162639" y="158115"/>
                    <a:pt x="156924" y="160020"/>
                    <a:pt x="151209" y="160020"/>
                  </a:cubicBezTo>
                  <a:cubicBezTo>
                    <a:pt x="145494" y="160020"/>
                    <a:pt x="139779" y="158115"/>
                    <a:pt x="135016" y="153352"/>
                  </a:cubicBezTo>
                  <a:lnTo>
                    <a:pt x="81676" y="100012"/>
                  </a:lnTo>
                  <a:cubicBezTo>
                    <a:pt x="73104" y="91440"/>
                    <a:pt x="73104" y="76200"/>
                    <a:pt x="81676" y="67627"/>
                  </a:cubicBezTo>
                  <a:cubicBezTo>
                    <a:pt x="85963" y="63341"/>
                    <a:pt x="91916" y="61198"/>
                    <a:pt x="97869" y="61198"/>
                  </a:cubicBezTo>
                  <a:close/>
                  <a:moveTo>
                    <a:pt x="245507" y="0"/>
                  </a:moveTo>
                  <a:cubicBezTo>
                    <a:pt x="257889" y="0"/>
                    <a:pt x="268367" y="10477"/>
                    <a:pt x="268367" y="22860"/>
                  </a:cubicBezTo>
                  <a:lnTo>
                    <a:pt x="268367" y="98108"/>
                  </a:lnTo>
                  <a:cubicBezTo>
                    <a:pt x="268367" y="110490"/>
                    <a:pt x="257889" y="120968"/>
                    <a:pt x="245507" y="120968"/>
                  </a:cubicBezTo>
                  <a:cubicBezTo>
                    <a:pt x="233124" y="120968"/>
                    <a:pt x="222647" y="111443"/>
                    <a:pt x="222647" y="98108"/>
                  </a:cubicBezTo>
                  <a:lnTo>
                    <a:pt x="222647" y="22860"/>
                  </a:lnTo>
                  <a:cubicBezTo>
                    <a:pt x="222647" y="10477"/>
                    <a:pt x="233124" y="0"/>
                    <a:pt x="245507" y="0"/>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dirty="0">
                <a:ln>
                  <a:noFill/>
                </a:ln>
                <a:solidFill>
                  <a:prstClr val="black"/>
                </a:solidFill>
                <a:effectLst/>
                <a:uLnTx/>
                <a:uFillTx/>
                <a:latin typeface="Calibri" panose="020F0502020204030204"/>
                <a:ea typeface="+mn-ea"/>
                <a:cs typeface="+mn-cs"/>
              </a:endParaRPr>
            </a:p>
          </p:txBody>
        </p:sp>
      </p:grpSp>
      <p:sp>
        <p:nvSpPr>
          <p:cNvPr id="2" name="Textfeld 1">
            <a:extLst>
              <a:ext uri="{FF2B5EF4-FFF2-40B4-BE49-F238E27FC236}">
                <a16:creationId xmlns:a16="http://schemas.microsoft.com/office/drawing/2014/main" id="{8913B45B-36C3-4C5A-B172-3E7EB865FAA2}"/>
              </a:ext>
            </a:extLst>
          </p:cNvPr>
          <p:cNvSpPr txBox="1"/>
          <p:nvPr/>
        </p:nvSpPr>
        <p:spPr>
          <a:xfrm>
            <a:off x="949234" y="1996366"/>
            <a:ext cx="5990935" cy="461665"/>
          </a:xfrm>
          <a:prstGeom prst="rect">
            <a:avLst/>
          </a:prstGeom>
          <a:noFill/>
        </p:spPr>
        <p:txBody>
          <a:bodyPr wrap="none" rtlCol="0">
            <a:spAutoFit/>
          </a:bodyPr>
          <a:lstStyle/>
          <a:p>
            <a:r>
              <a:rPr lang="de-DE" sz="2400" dirty="0">
                <a:solidFill>
                  <a:srgbClr val="FF0000"/>
                </a:solidFill>
              </a:rPr>
              <a:t>Tools für die Bearbeitung von Audio und Video</a:t>
            </a:r>
          </a:p>
        </p:txBody>
      </p:sp>
      <p:sp>
        <p:nvSpPr>
          <p:cNvPr id="18" name="Textfeld 17">
            <a:extLst>
              <a:ext uri="{FF2B5EF4-FFF2-40B4-BE49-F238E27FC236}">
                <a16:creationId xmlns:a16="http://schemas.microsoft.com/office/drawing/2014/main" id="{FB8115A8-09B6-4394-A00C-6B35C339545B}"/>
              </a:ext>
            </a:extLst>
          </p:cNvPr>
          <p:cNvSpPr txBox="1"/>
          <p:nvPr/>
        </p:nvSpPr>
        <p:spPr>
          <a:xfrm>
            <a:off x="165056" y="3747444"/>
            <a:ext cx="2870522" cy="369332"/>
          </a:xfrm>
          <a:prstGeom prst="rect">
            <a:avLst/>
          </a:prstGeom>
          <a:noFill/>
        </p:spPr>
        <p:txBody>
          <a:bodyPr wrap="square">
            <a:spAutoFit/>
          </a:bodyPr>
          <a:lstStyle/>
          <a:p>
            <a:r>
              <a:rPr lang="de-AT"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www.vocaroo.com</a:t>
            </a:r>
            <a:endParaRPr lang="de-DE" dirty="0"/>
          </a:p>
        </p:txBody>
      </p:sp>
      <p:sp>
        <p:nvSpPr>
          <p:cNvPr id="19" name="Textfeld 18">
            <a:extLst>
              <a:ext uri="{FF2B5EF4-FFF2-40B4-BE49-F238E27FC236}">
                <a16:creationId xmlns:a16="http://schemas.microsoft.com/office/drawing/2014/main" id="{0B2E21B8-4D4F-4F42-B49A-DBB6D3DCC98A}"/>
              </a:ext>
            </a:extLst>
          </p:cNvPr>
          <p:cNvSpPr txBox="1"/>
          <p:nvPr/>
        </p:nvSpPr>
        <p:spPr>
          <a:xfrm>
            <a:off x="165056" y="4160875"/>
            <a:ext cx="3492544" cy="1600438"/>
          </a:xfrm>
          <a:prstGeom prst="rect">
            <a:avLst/>
          </a:prstGeom>
          <a:noFill/>
        </p:spPr>
        <p:txBody>
          <a:bodyPr wrap="square">
            <a:spAutoFit/>
          </a:bodyPr>
          <a:lstStyle/>
          <a:p>
            <a:pPr algn="l"/>
            <a:r>
              <a:rPr lang="de-DE" sz="1400" dirty="0">
                <a:solidFill>
                  <a:srgbClr val="555555"/>
                </a:solidFill>
                <a:latin typeface="Source Sans Pro" panose="020B0503030403020204" pitchFamily="34" charset="0"/>
              </a:rPr>
              <a:t>Ein kostenloses Online-Tool für Sprachaufnahmen ohne Installation von Software und Anmeldung. Worum geht's? Auf der Website von </a:t>
            </a:r>
            <a:r>
              <a:rPr lang="de-DE" sz="1400" dirty="0" err="1">
                <a:solidFill>
                  <a:srgbClr val="555555"/>
                </a:solidFill>
                <a:latin typeface="Source Sans Pro" panose="020B0503030403020204" pitchFamily="34" charset="0"/>
              </a:rPr>
              <a:t>Vocaroo</a:t>
            </a:r>
            <a:r>
              <a:rPr lang="de-DE" sz="1400" dirty="0">
                <a:solidFill>
                  <a:srgbClr val="555555"/>
                </a:solidFill>
                <a:latin typeface="Source Sans Pro" panose="020B0503030403020204" pitchFamily="34" charset="0"/>
              </a:rPr>
              <a:t> können Sie und Ihre Schüler*innen ganz einfach online Sprachaufzeichnungen aufnehmen. </a:t>
            </a:r>
            <a:r>
              <a:rPr lang="de-DE" sz="1400" dirty="0">
                <a:solidFill>
                  <a:srgbClr val="555555"/>
                </a:solidFill>
                <a:latin typeface="Source Sans Pro" panose="020B0503030403020204" pitchFamily="34" charset="0"/>
                <a:sym typeface="Wingdings" panose="05000000000000000000" pitchFamily="2" charset="2"/>
              </a:rPr>
              <a:t> gratis</a:t>
            </a:r>
            <a:endParaRPr lang="de-DE" sz="1400" dirty="0">
              <a:solidFill>
                <a:srgbClr val="555555"/>
              </a:solidFill>
              <a:latin typeface="Source Sans Pro" panose="020B0503030403020204" pitchFamily="34" charset="0"/>
            </a:endParaRPr>
          </a:p>
        </p:txBody>
      </p:sp>
      <p:sp>
        <p:nvSpPr>
          <p:cNvPr id="22" name="Textfeld 21">
            <a:extLst>
              <a:ext uri="{FF2B5EF4-FFF2-40B4-BE49-F238E27FC236}">
                <a16:creationId xmlns:a16="http://schemas.microsoft.com/office/drawing/2014/main" id="{74F0AF50-A7D8-40C9-9162-0F3520E2EFC5}"/>
              </a:ext>
            </a:extLst>
          </p:cNvPr>
          <p:cNvSpPr txBox="1"/>
          <p:nvPr/>
        </p:nvSpPr>
        <p:spPr>
          <a:xfrm>
            <a:off x="4106091" y="3764294"/>
            <a:ext cx="3436563" cy="369332"/>
          </a:xfrm>
          <a:prstGeom prst="rect">
            <a:avLst/>
          </a:prstGeom>
          <a:noFill/>
        </p:spPr>
        <p:txBody>
          <a:bodyPr wrap="square">
            <a:spAutoFit/>
          </a:bodyPr>
          <a:lstStyle/>
          <a:p>
            <a:r>
              <a:rPr lang="de-DE" dirty="0"/>
              <a:t>www.learningapps.org</a:t>
            </a:r>
          </a:p>
        </p:txBody>
      </p:sp>
      <p:sp>
        <p:nvSpPr>
          <p:cNvPr id="24" name="Textfeld 23">
            <a:extLst>
              <a:ext uri="{FF2B5EF4-FFF2-40B4-BE49-F238E27FC236}">
                <a16:creationId xmlns:a16="http://schemas.microsoft.com/office/drawing/2014/main" id="{A7CAD2B8-6A0A-4B4F-A37E-014A20BFCA29}"/>
              </a:ext>
            </a:extLst>
          </p:cNvPr>
          <p:cNvSpPr txBox="1"/>
          <p:nvPr/>
        </p:nvSpPr>
        <p:spPr>
          <a:xfrm>
            <a:off x="4106091" y="4184512"/>
            <a:ext cx="3473519" cy="1600438"/>
          </a:xfrm>
          <a:prstGeom prst="rect">
            <a:avLst/>
          </a:prstGeom>
          <a:noFill/>
        </p:spPr>
        <p:txBody>
          <a:bodyPr wrap="square">
            <a:spAutoFit/>
          </a:bodyPr>
          <a:lstStyle/>
          <a:p>
            <a:pPr algn="l"/>
            <a:r>
              <a:rPr lang="de-DE" sz="1400" dirty="0">
                <a:solidFill>
                  <a:srgbClr val="555555"/>
                </a:solidFill>
                <a:latin typeface="Source Sans Pro" panose="020B0503030403020204" pitchFamily="34" charset="0"/>
              </a:rPr>
              <a:t>Die kostenlose Web 2.0-Plattform LearningApps.org erlaubt es Lehrpersonen, aber auch Schülerinnen und Schülern, mit wenig Aufwand multimediale Lernbausteine in ansprechender Form online zu erstellen und zu verwalten. </a:t>
            </a:r>
            <a:br>
              <a:rPr lang="de-DE" sz="1400" dirty="0">
                <a:solidFill>
                  <a:srgbClr val="555555"/>
                </a:solidFill>
                <a:latin typeface="Source Sans Pro" panose="020B0503030403020204" pitchFamily="34" charset="0"/>
              </a:rPr>
            </a:br>
            <a:r>
              <a:rPr lang="de-DE" sz="1400" dirty="0">
                <a:solidFill>
                  <a:srgbClr val="727272"/>
                </a:solidFill>
                <a:latin typeface="Open Sans"/>
                <a:sym typeface="Wingdings" panose="05000000000000000000" pitchFamily="2" charset="2"/>
              </a:rPr>
              <a:t> gratis</a:t>
            </a:r>
            <a:endParaRPr lang="de-DE" sz="1400" dirty="0">
              <a:solidFill>
                <a:srgbClr val="727272"/>
              </a:solidFill>
              <a:latin typeface="Open Sans"/>
            </a:endParaRPr>
          </a:p>
        </p:txBody>
      </p:sp>
      <p:sp>
        <p:nvSpPr>
          <p:cNvPr id="27" name="Textfeld 26">
            <a:extLst>
              <a:ext uri="{FF2B5EF4-FFF2-40B4-BE49-F238E27FC236}">
                <a16:creationId xmlns:a16="http://schemas.microsoft.com/office/drawing/2014/main" id="{D9059F63-6081-43B7-831D-BEBA526CAABC}"/>
              </a:ext>
            </a:extLst>
          </p:cNvPr>
          <p:cNvSpPr txBox="1"/>
          <p:nvPr/>
        </p:nvSpPr>
        <p:spPr>
          <a:xfrm>
            <a:off x="8184856" y="3699748"/>
            <a:ext cx="3092744" cy="369332"/>
          </a:xfrm>
          <a:prstGeom prst="rect">
            <a:avLst/>
          </a:prstGeom>
          <a:noFill/>
        </p:spPr>
        <p:txBody>
          <a:bodyPr wrap="square">
            <a:spAutoFit/>
          </a:bodyPr>
          <a:lstStyle/>
          <a:p>
            <a:r>
              <a:rPr lang="de-AT" sz="1800" u="sng"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rPr>
              <a:t>www.powtoon.com</a:t>
            </a:r>
            <a:endParaRPr lang="de-DE" dirty="0"/>
          </a:p>
        </p:txBody>
      </p:sp>
      <p:sp>
        <p:nvSpPr>
          <p:cNvPr id="29" name="Textfeld 28">
            <a:extLst>
              <a:ext uri="{FF2B5EF4-FFF2-40B4-BE49-F238E27FC236}">
                <a16:creationId xmlns:a16="http://schemas.microsoft.com/office/drawing/2014/main" id="{B61DBFD3-A9A0-4854-A5EA-ECCBBA615E6D}"/>
              </a:ext>
            </a:extLst>
          </p:cNvPr>
          <p:cNvSpPr txBox="1"/>
          <p:nvPr/>
        </p:nvSpPr>
        <p:spPr>
          <a:xfrm>
            <a:off x="8184856" y="4262889"/>
            <a:ext cx="3933527" cy="1169551"/>
          </a:xfrm>
          <a:prstGeom prst="rect">
            <a:avLst/>
          </a:prstGeom>
          <a:noFill/>
        </p:spPr>
        <p:txBody>
          <a:bodyPr wrap="square">
            <a:spAutoFit/>
          </a:bodyPr>
          <a:lstStyle/>
          <a:p>
            <a:r>
              <a:rPr lang="de-DE" sz="1400" dirty="0" err="1">
                <a:solidFill>
                  <a:srgbClr val="555555"/>
                </a:solidFill>
                <a:latin typeface="Source Sans Pro" panose="020B0503030403020204" pitchFamily="34" charset="0"/>
              </a:rPr>
              <a:t>PowToon</a:t>
            </a:r>
            <a:r>
              <a:rPr lang="de-DE" sz="1400" dirty="0">
                <a:solidFill>
                  <a:srgbClr val="555555"/>
                </a:solidFill>
                <a:latin typeface="Source Sans Pro" panose="020B0503030403020204" pitchFamily="34" charset="0"/>
              </a:rPr>
              <a:t> ist eine webbasierte Anwendung zum Erstellen von animierten Videos und Präsentationen in verschiedenen Stilen. Die Menüführung ist benutzerfreundlich gestaltet.</a:t>
            </a:r>
            <a:br>
              <a:rPr lang="de-DE" sz="1400" b="0" i="0" dirty="0">
                <a:solidFill>
                  <a:srgbClr val="202124"/>
                </a:solidFill>
                <a:effectLst/>
                <a:latin typeface="arial" panose="020B0604020202020204" pitchFamily="34" charset="0"/>
              </a:rPr>
            </a:br>
            <a:r>
              <a:rPr lang="de-DE" sz="1400" dirty="0">
                <a:solidFill>
                  <a:srgbClr val="727272"/>
                </a:solidFill>
                <a:latin typeface="Open Sans"/>
                <a:sym typeface="Wingdings" panose="05000000000000000000" pitchFamily="2" charset="2"/>
              </a:rPr>
              <a:t>  </a:t>
            </a:r>
            <a:r>
              <a:rPr lang="de-DE" sz="1400" dirty="0" err="1">
                <a:solidFill>
                  <a:srgbClr val="727272"/>
                </a:solidFill>
                <a:latin typeface="Open Sans"/>
                <a:sym typeface="Wingdings" panose="05000000000000000000" pitchFamily="2" charset="2"/>
              </a:rPr>
              <a:t>großteils</a:t>
            </a:r>
            <a:r>
              <a:rPr lang="de-DE" sz="1400" dirty="0">
                <a:solidFill>
                  <a:srgbClr val="727272"/>
                </a:solidFill>
                <a:latin typeface="Open Sans"/>
                <a:sym typeface="Wingdings" panose="05000000000000000000" pitchFamily="2" charset="2"/>
              </a:rPr>
              <a:t> </a:t>
            </a:r>
            <a:r>
              <a:rPr lang="de-DE" sz="1400" dirty="0">
                <a:solidFill>
                  <a:srgbClr val="727272"/>
                </a:solidFill>
                <a:latin typeface="Open Sans"/>
              </a:rPr>
              <a:t>kostenpflichtig</a:t>
            </a:r>
          </a:p>
        </p:txBody>
      </p:sp>
      <p:pic>
        <p:nvPicPr>
          <p:cNvPr id="5" name="Grafik 4">
            <a:extLst>
              <a:ext uri="{FF2B5EF4-FFF2-40B4-BE49-F238E27FC236}">
                <a16:creationId xmlns:a16="http://schemas.microsoft.com/office/drawing/2014/main" id="{66D3C89E-D74D-459B-AE2F-8DD75049E34C}"/>
              </a:ext>
            </a:extLst>
          </p:cNvPr>
          <p:cNvPicPr>
            <a:picLocks noChangeAspect="1"/>
          </p:cNvPicPr>
          <p:nvPr/>
        </p:nvPicPr>
        <p:blipFill>
          <a:blip r:embed="rId3"/>
          <a:stretch>
            <a:fillRect/>
          </a:stretch>
        </p:blipFill>
        <p:spPr>
          <a:xfrm>
            <a:off x="165056" y="2982445"/>
            <a:ext cx="2276475" cy="742950"/>
          </a:xfrm>
          <a:prstGeom prst="rect">
            <a:avLst/>
          </a:prstGeom>
        </p:spPr>
      </p:pic>
      <p:pic>
        <p:nvPicPr>
          <p:cNvPr id="8" name="Grafik 7">
            <a:extLst>
              <a:ext uri="{FF2B5EF4-FFF2-40B4-BE49-F238E27FC236}">
                <a16:creationId xmlns:a16="http://schemas.microsoft.com/office/drawing/2014/main" id="{CA52C59D-7457-4000-BB57-316473BD434F}"/>
              </a:ext>
            </a:extLst>
          </p:cNvPr>
          <p:cNvPicPr>
            <a:picLocks noChangeAspect="1"/>
          </p:cNvPicPr>
          <p:nvPr/>
        </p:nvPicPr>
        <p:blipFill>
          <a:blip r:embed="rId4"/>
          <a:stretch>
            <a:fillRect/>
          </a:stretch>
        </p:blipFill>
        <p:spPr>
          <a:xfrm>
            <a:off x="4119554" y="3030357"/>
            <a:ext cx="2981325" cy="752475"/>
          </a:xfrm>
          <a:prstGeom prst="rect">
            <a:avLst/>
          </a:prstGeom>
        </p:spPr>
      </p:pic>
      <p:pic>
        <p:nvPicPr>
          <p:cNvPr id="6146" name="Picture 2" descr="Brand promotion with video marketing">
            <a:extLst>
              <a:ext uri="{FF2B5EF4-FFF2-40B4-BE49-F238E27FC236}">
                <a16:creationId xmlns:a16="http://schemas.microsoft.com/office/drawing/2014/main" id="{BD5077E5-8C2F-48D7-B141-BE20CBEFD2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9862" y="2538133"/>
            <a:ext cx="1166287" cy="112841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20A91FDC-F693-47B7-ABF1-96926A1D38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53800" y="-1"/>
            <a:ext cx="725873" cy="702757"/>
          </a:xfrm>
          <a:prstGeom prst="rect">
            <a:avLst/>
          </a:prstGeom>
          <a:noFill/>
          <a:extLst>
            <a:ext uri="{909E8E84-426E-40DD-AFC4-6F175D3DCCD1}">
              <a14:hiddenFill xmlns:a14="http://schemas.microsoft.com/office/drawing/2010/main">
                <a:solidFill>
                  <a:srgbClr val="FFFFFF"/>
                </a:solidFill>
              </a14:hiddenFill>
            </a:ext>
          </a:extLst>
        </p:spPr>
      </p:pic>
      <p:sp>
        <p:nvSpPr>
          <p:cNvPr id="10" name="Foliennummernplatzhalter 9">
            <a:extLst>
              <a:ext uri="{FF2B5EF4-FFF2-40B4-BE49-F238E27FC236}">
                <a16:creationId xmlns:a16="http://schemas.microsoft.com/office/drawing/2014/main" id="{3A869FE1-E984-41AC-A7AF-137807C202AA}"/>
              </a:ext>
            </a:extLst>
          </p:cNvPr>
          <p:cNvSpPr>
            <a:spLocks noGrp="1"/>
          </p:cNvSpPr>
          <p:nvPr>
            <p:ph type="sldNum" sz="quarter" idx="12"/>
          </p:nvPr>
        </p:nvSpPr>
        <p:spPr/>
        <p:txBody>
          <a:bodyPr/>
          <a:lstStyle/>
          <a:p>
            <a:pPr rtl="0"/>
            <a:fld id="{E7F6F2DD-221D-4991-BA23-B2C16AFFF246}" type="slidenum">
              <a:rPr lang="de-DE" noProof="0" smtClean="0"/>
              <a:t>9</a:t>
            </a:fld>
            <a:endParaRPr lang="de-DE" noProof="0"/>
          </a:p>
        </p:txBody>
      </p:sp>
    </p:spTree>
    <p:extLst>
      <p:ext uri="{BB962C8B-B14F-4D97-AF65-F5344CB8AC3E}">
        <p14:creationId xmlns:p14="http://schemas.microsoft.com/office/powerpoint/2010/main" val="3568084913"/>
      </p:ext>
    </p:extLst>
  </p:cSld>
  <p:clrMapOvr>
    <a:masterClrMapping/>
  </p:clrMapOvr>
</p:sld>
</file>

<file path=ppt/theme/theme1.xml><?xml version="1.0" encoding="utf-8"?>
<a:theme xmlns:a="http://schemas.openxmlformats.org/drawingml/2006/main" name="Office-Design">
  <a:themeElements>
    <a:clrScheme name="Custom 50">
      <a:dk1>
        <a:sysClr val="windowText" lastClr="000000"/>
      </a:dk1>
      <a:lt1>
        <a:sysClr val="window" lastClr="FFFFFF"/>
      </a:lt1>
      <a:dk2>
        <a:srgbClr val="17406D"/>
      </a:dk2>
      <a:lt2>
        <a:srgbClr val="DBEFF9"/>
      </a:lt2>
      <a:accent1>
        <a:srgbClr val="0F6FC6"/>
      </a:accent1>
      <a:accent2>
        <a:srgbClr val="86CD90"/>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2860717_TF89930376" id="{86AE701C-CBC9-4CF3-89C6-887BBEF25609}" vid="{08188532-1B7A-4479-8E68-0EB92D7926A3}"/>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29E4AD-BB87-4F44-9EF1-A6946BA90AD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772F0010-DC45-4AAA-B80E-2477E02D5D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516155-36B8-4FD2-9A80-9B04CC4B52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Zeichnen lernen</Template>
  <TotalTime>0</TotalTime>
  <Words>1350</Words>
  <Application>Microsoft Office PowerPoint</Application>
  <PresentationFormat>Breitbild</PresentationFormat>
  <Paragraphs>105</Paragraphs>
  <Slides>10</Slides>
  <Notes>10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10</vt:i4>
      </vt:variant>
    </vt:vector>
  </HeadingPairs>
  <TitlesOfParts>
    <vt:vector size="17" baseType="lpstr">
      <vt:lpstr>Arial</vt:lpstr>
      <vt:lpstr>Arial</vt:lpstr>
      <vt:lpstr>Calibri</vt:lpstr>
      <vt:lpstr>Lato</vt:lpstr>
      <vt:lpstr>Open Sans</vt:lpstr>
      <vt:lpstr>Source Sans Pro</vt:lpstr>
      <vt:lpstr>Office-Design</vt:lpstr>
      <vt:lpstr>Unterricht 4.0</vt:lpstr>
      <vt:lpstr>Kollaborative Tools</vt:lpstr>
      <vt:lpstr>Kollaborative Tools</vt:lpstr>
      <vt:lpstr>Kollaborative Tools</vt:lpstr>
      <vt:lpstr>Kollaborative Tools</vt:lpstr>
      <vt:lpstr>Allgemeine Tools</vt:lpstr>
      <vt:lpstr>Allgemeine Tools</vt:lpstr>
      <vt:lpstr>Audio und Video</vt:lpstr>
      <vt:lpstr>Audio und Video</vt:lpstr>
      <vt:lpstr>Quellen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Unterricht 4.0</dc:title>
  <dc:creator>Helmut Bauer</dc:creator>
  <cp:lastModifiedBy>Helmut Bauer</cp:lastModifiedBy>
  <cp:revision>5</cp:revision>
  <dcterms:created xsi:type="dcterms:W3CDTF">2021-03-22T07:08:18Z</dcterms:created>
  <dcterms:modified xsi:type="dcterms:W3CDTF">2021-03-22T13:55:46Z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