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Blinker" panose="020B0604020202020204" charset="0"/>
      <p:regular r:id="rId23"/>
      <p:bold r:id="rId24"/>
    </p:embeddedFont>
    <p:embeddedFont>
      <p:font typeface="Blinker SemiBold" panose="020B060402020202020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9b8e14d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c9b8e14d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9b8e14d88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c9b8e14d8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9b8e14d88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c9b8e14d8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c9b8e14d88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c9b8e14d8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9b8e14d88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c9b8e14d8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9b8e14d88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c9b8e14d8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9b8e14d88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c9b8e14d8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a25ae35cb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ca25ae35c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ndreas.riepl@eeducation.at" TargetMode="External"/><Relationship Id="rId4" Type="http://schemas.openxmlformats.org/officeDocument/2006/relationships/hyperlink" Target="mailto:anita.lehner@hepi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hepi.at/materialien/epop-materiali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epi.at/expertinnen/peer-datenbank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epi.at/materialien/epop-materialien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komet.eeducation.a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" y="0"/>
            <a:ext cx="121843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838200" y="480139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Blinker SemiBold"/>
              <a:buNone/>
            </a:pPr>
            <a:r>
              <a:rPr lang="de-AT" sz="4200" b="1">
                <a:solidFill>
                  <a:schemeClr val="lt1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br>
              <a:rPr lang="de-AT" sz="4200" b="1">
                <a:solidFill>
                  <a:schemeClr val="lt1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</a:br>
            <a:r>
              <a:rPr lang="de-AT" sz="4000" b="1">
                <a:solidFill>
                  <a:schemeClr val="lt1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hepi: </a:t>
            </a:r>
            <a:r>
              <a:rPr lang="de-AT" sz="4000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rPr>
              <a:t>»</a:t>
            </a:r>
            <a:r>
              <a:rPr lang="de-AT" sz="4000" b="1">
                <a:solidFill>
                  <a:schemeClr val="lt1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h</a:t>
            </a:r>
            <a:r>
              <a:rPr lang="de-AT" sz="4000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rPr>
              <a:t>ealth </a:t>
            </a:r>
            <a:r>
              <a:rPr lang="de-AT" sz="4000" b="1">
                <a:solidFill>
                  <a:schemeClr val="lt1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e</a:t>
            </a:r>
            <a:r>
              <a:rPr lang="de-AT" sz="4000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rPr>
              <a:t>ducation </a:t>
            </a:r>
            <a:r>
              <a:rPr lang="de-AT" sz="4000" b="1">
                <a:solidFill>
                  <a:schemeClr val="lt1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p</a:t>
            </a:r>
            <a:r>
              <a:rPr lang="de-AT" sz="4000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rPr>
              <a:t>hilosophy </a:t>
            </a:r>
            <a:r>
              <a:rPr lang="de-AT" sz="4000" b="1">
                <a:solidFill>
                  <a:schemeClr val="lt1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i</a:t>
            </a:r>
            <a:r>
              <a:rPr lang="de-AT" sz="4000">
                <a:solidFill>
                  <a:schemeClr val="lt1"/>
                </a:solidFill>
                <a:latin typeface="Blinker"/>
                <a:ea typeface="Blinker"/>
                <a:cs typeface="Blinker"/>
                <a:sym typeface="Blinker"/>
              </a:rPr>
              <a:t>nnovation«</a:t>
            </a:r>
            <a:endParaRPr sz="4000">
              <a:solidFill>
                <a:schemeClr val="lt1"/>
              </a:solidFill>
              <a:latin typeface="Blinker"/>
              <a:ea typeface="Blinker"/>
              <a:cs typeface="Blinker"/>
              <a:sym typeface="Blinker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>
                <a:solidFill>
                  <a:schemeClr val="lt1"/>
                </a:solidFill>
              </a:rPr>
              <a:t>Mag. Anita Lehner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1" name="Google Shape;91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731044"/>
            <a:ext cx="3060700" cy="158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pic>
        <p:nvPicPr>
          <p:cNvPr id="179" name="Google Shape;179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95840" y="1812544"/>
            <a:ext cx="6415520" cy="4919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sp>
        <p:nvSpPr>
          <p:cNvPr id="182" name="Google Shape;182;p22"/>
          <p:cNvSpPr/>
          <p:nvPr/>
        </p:nvSpPr>
        <p:spPr>
          <a:xfrm>
            <a:off x="371475" y="3695700"/>
            <a:ext cx="2824365" cy="126878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Zugang zum Inhalt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pic>
        <p:nvPicPr>
          <p:cNvPr id="189" name="Google Shape;189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637007" y="2165350"/>
            <a:ext cx="6917985" cy="401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198" name="Google Shape;198;p24"/>
          <p:cNvSpPr txBox="1">
            <a:spLocks noGrp="1"/>
          </p:cNvSpPr>
          <p:nvPr>
            <p:ph type="body" idx="1"/>
          </p:nvPr>
        </p:nvSpPr>
        <p:spPr>
          <a:xfrm>
            <a:off x="838200" y="2164975"/>
            <a:ext cx="10515600" cy="401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Zugang zur APP: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09240" y="3016546"/>
            <a:ext cx="8544560" cy="329376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/>
          <p:nvPr/>
        </p:nvSpPr>
        <p:spPr>
          <a:xfrm>
            <a:off x="7871460" y="1782762"/>
            <a:ext cx="1097280" cy="118774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2" cy="1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3771900" y="6448424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2926" y="1944550"/>
            <a:ext cx="8494732" cy="4411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2" cy="1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body" idx="1"/>
          </p:nvPr>
        </p:nvSpPr>
        <p:spPr>
          <a:xfrm>
            <a:off x="838200" y="2164975"/>
            <a:ext cx="10515600" cy="4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Was ist ePOP?</a:t>
            </a: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ePOP 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steht für </a:t>
            </a:r>
            <a:r>
              <a:rPr lang="de-AT" sz="2400" b="1">
                <a:latin typeface="Blinker"/>
                <a:ea typeface="Blinker"/>
                <a:cs typeface="Blinker"/>
                <a:sym typeface="Blinker"/>
              </a:rPr>
              <a:t>e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lektronisches </a:t>
            </a:r>
            <a:r>
              <a:rPr lang="de-AT" sz="2400" b="1">
                <a:latin typeface="Blinker"/>
                <a:ea typeface="Blinker"/>
                <a:cs typeface="Blinker"/>
                <a:sym typeface="Blinker"/>
              </a:rPr>
              <a:t>P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ersönlichkeits</a:t>
            </a:r>
            <a:r>
              <a:rPr lang="de-AT" sz="2400" b="1">
                <a:latin typeface="Blinker"/>
                <a:ea typeface="Blinker"/>
                <a:cs typeface="Blinker"/>
                <a:sym typeface="Blinker"/>
              </a:rPr>
              <a:t>O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rientiertes </a:t>
            </a:r>
            <a:r>
              <a:rPr lang="de-AT" sz="2400" b="1">
                <a:latin typeface="Blinker"/>
                <a:ea typeface="Blinker"/>
                <a:cs typeface="Blinker"/>
                <a:sym typeface="Blinker"/>
              </a:rPr>
              <a:t>P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ortfolio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ePOP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 vereint überfachliche Kompetenzen mit technischer Nutzung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ePOP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 ist eine progressive WebApp als Website/Teams-App/eduvidual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Worin unterstützt ePOP?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Aufgabenstellungen können mit Schüler*innen bearbeitet werden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Daten werden auf zentraler Plattform gespeichert</a:t>
            </a:r>
            <a:endParaRPr sz="2400">
              <a:latin typeface="Blinker"/>
              <a:ea typeface="Blinker"/>
              <a:cs typeface="Blinker"/>
              <a:sym typeface="Blinker"/>
            </a:endParaRPr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Blinker"/>
              <a:buChar char="∙"/>
            </a:pP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Kompetenzfortschritte werden dokumentiert</a:t>
            </a:r>
            <a:endParaRPr sz="2400">
              <a:latin typeface="Blinker"/>
              <a:ea typeface="Blinker"/>
              <a:cs typeface="Blinker"/>
              <a:sym typeface="Blinker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hepi: www.hepi.at/epop</a:t>
            </a: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3771900" y="6448424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2" cy="1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27" name="Google Shape;227;p27"/>
          <p:cNvSpPr txBox="1"/>
          <p:nvPr/>
        </p:nvSpPr>
        <p:spPr>
          <a:xfrm>
            <a:off x="3771900" y="6448424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7375" y="2091937"/>
            <a:ext cx="8080271" cy="415804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2" cy="1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3771900" y="6448424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3252" y="1990568"/>
            <a:ext cx="6048464" cy="436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5650" y="1761300"/>
            <a:ext cx="5178626" cy="36004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2" cy="1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3771900" y="6448424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6977" y="1843168"/>
            <a:ext cx="6292323" cy="43607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9" name="Google Shape;24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90750" y="2983026"/>
            <a:ext cx="3060701" cy="287552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2" cy="1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3771900" y="6448424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258" name="Google Shape;258;p30"/>
          <p:cNvPicPr preferRelativeResize="0"/>
          <p:nvPr/>
        </p:nvPicPr>
        <p:blipFill rotWithShape="1">
          <a:blip r:embed="rId4">
            <a:alphaModFix/>
          </a:blip>
          <a:srcRect b="42938"/>
          <a:stretch/>
        </p:blipFill>
        <p:spPr>
          <a:xfrm>
            <a:off x="4051300" y="1843175"/>
            <a:ext cx="7644401" cy="248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 rotWithShape="1">
          <a:blip r:embed="rId4">
            <a:alphaModFix/>
          </a:blip>
          <a:srcRect t="68798"/>
          <a:stretch/>
        </p:blipFill>
        <p:spPr>
          <a:xfrm>
            <a:off x="4051300" y="4402726"/>
            <a:ext cx="7644401" cy="136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2" cy="1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66" name="Google Shape;266;p31"/>
          <p:cNvSpPr txBox="1"/>
          <p:nvPr/>
        </p:nvSpPr>
        <p:spPr>
          <a:xfrm>
            <a:off x="3771900" y="6448424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body" idx="1"/>
          </p:nvPr>
        </p:nvSpPr>
        <p:spPr>
          <a:xfrm>
            <a:off x="4207875" y="2164975"/>
            <a:ext cx="7146000" cy="4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Interesse an Pilotierung?</a:t>
            </a: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Kontakt: </a:t>
            </a:r>
            <a:b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</a:br>
            <a:r>
              <a:rPr lang="de-AT" sz="2400" b="1" u="sng">
                <a:solidFill>
                  <a:schemeClr val="hlink"/>
                </a:solidFill>
                <a:latin typeface="Blinker SemiBold"/>
                <a:ea typeface="Blinker SemiBold"/>
                <a:cs typeface="Blinker SemiBold"/>
                <a:sym typeface="Blinker SemiBold"/>
                <a:hlinkClick r:id="rId4"/>
              </a:rPr>
              <a:t>anita.lehner@ph-ooe.at</a:t>
            </a:r>
            <a:b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</a:br>
            <a:r>
              <a:rPr lang="de-AT" sz="2400" b="1" u="sng">
                <a:solidFill>
                  <a:schemeClr val="hlink"/>
                </a:solidFill>
                <a:latin typeface="Blinker SemiBold"/>
                <a:ea typeface="Blinker SemiBold"/>
                <a:cs typeface="Blinker SemiBold"/>
                <a:sym typeface="Blinker SemiBold"/>
                <a:hlinkClick r:id="rId5"/>
              </a:rPr>
              <a:t>andreas.riepl@eeducation.at</a:t>
            </a: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838200" y="2164975"/>
            <a:ext cx="10515600" cy="401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Wer oder was ist hepi?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hepi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 leitet sich von „</a:t>
            </a: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 h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ealth </a:t>
            </a: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e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ducation </a:t>
            </a: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p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hilosophy </a:t>
            </a: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i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nnovation“ ab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hepi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 ist ein Dialogzentrum für Austausch und Diskurs, Kooperation und Vernetzung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hepi</a:t>
            </a: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 ist österreichweit tätig und an der PH OÖ beheimatet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Worin unterstützt hepi Sie?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in der Vernetzung und im Austausch als Mobbing(präventions)berater*innen</a:t>
            </a:r>
            <a:endParaRPr/>
          </a:p>
          <a:p>
            <a:pPr marL="342900" lvl="0" indent="-34290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lang="de-AT" sz="2400">
                <a:latin typeface="Blinker"/>
                <a:ea typeface="Blinker"/>
                <a:cs typeface="Blinker"/>
                <a:sym typeface="Blinker"/>
              </a:rPr>
              <a:t>in der Fort- und Weiterbildung im Bereich Mobbing durch Expert*innen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hepi: www.hepi.at</a:t>
            </a: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2" cy="15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2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0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75" name="Google Shape;275;p32"/>
          <p:cNvSpPr txBox="1"/>
          <p:nvPr/>
        </p:nvSpPr>
        <p:spPr>
          <a:xfrm>
            <a:off x="3771900" y="6448424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body" idx="1"/>
          </p:nvPr>
        </p:nvSpPr>
        <p:spPr>
          <a:xfrm>
            <a:off x="838200" y="2118975"/>
            <a:ext cx="10107600" cy="4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  <a:p>
            <a:pPr marL="0" lvl="0" indent="0" algn="l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1997900" y="3363250"/>
            <a:ext cx="135846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29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Danke für Ihre Aufmerksamkeit</a:t>
            </a:r>
            <a:r>
              <a:rPr lang="de-AT" sz="2900">
                <a:latin typeface="Calibri"/>
                <a:ea typeface="Calibri"/>
                <a:cs typeface="Calibri"/>
                <a:sym typeface="Calibri"/>
              </a:rPr>
              <a:t>!</a:t>
            </a:r>
            <a:endParaRPr sz="2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9250" y="2207513"/>
            <a:ext cx="4838700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838200" y="2111645"/>
            <a:ext cx="9753600" cy="2898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00000"/>
              <a:buNone/>
            </a:pPr>
            <a:r>
              <a:rPr lang="de-AT" sz="2400" b="1">
                <a:solidFill>
                  <a:srgbClr val="00B05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hepi</a:t>
            </a: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 stellt vor: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                                                                                   </a:t>
            </a:r>
            <a:endParaRPr sz="2400" b="1"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163" y="3044765"/>
            <a:ext cx="4262438" cy="175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87151" y="3100800"/>
            <a:ext cx="3865897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529837" y="5498600"/>
            <a:ext cx="997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AT" dirty="0"/>
              <a:t>            </a:t>
            </a:r>
            <a:r>
              <a:rPr lang="de-AT" u="sng" dirty="0">
                <a:solidFill>
                  <a:schemeClr val="hlink"/>
                </a:solidFill>
                <a:hlinkClick r:id="rId6"/>
              </a:rPr>
              <a:t>https://hepi.at/expertinnen/peer-datenbank</a:t>
            </a:r>
            <a:r>
              <a:rPr lang="de-AT" dirty="0"/>
              <a:t>                                     </a:t>
            </a:r>
            <a:r>
              <a:rPr lang="de-AT" u="sng" dirty="0">
                <a:solidFill>
                  <a:schemeClr val="hlink"/>
                </a:solidFill>
                <a:hlinkClick r:id="rId7"/>
              </a:rPr>
              <a:t>https://hepi.at/materialien/epop-materialien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pic>
        <p:nvPicPr>
          <p:cNvPr id="119" name="Google Shape;119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805989" y="2165350"/>
            <a:ext cx="8580021" cy="401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6875" y="1870075"/>
            <a:ext cx="8435532" cy="457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pic>
        <p:nvPicPr>
          <p:cNvPr id="137" name="Google Shape;137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153400" y="2017712"/>
            <a:ext cx="3070499" cy="40116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140" name="Google Shape;14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756" y="2230091"/>
            <a:ext cx="6358287" cy="388175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838200" y="5957946"/>
            <a:ext cx="6080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u="sng" dirty="0">
                <a:solidFill>
                  <a:schemeClr val="hlink"/>
                </a:solidFill>
                <a:hlinkClick r:id="rId6"/>
              </a:rPr>
              <a:t>https://hepi.at/materialien/epop-materialien</a:t>
            </a:r>
            <a:r>
              <a:rPr lang="de-AT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838200" y="2164975"/>
            <a:ext cx="10515600" cy="4011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Die ePOP APP – überfachlichen Kompetenzen auf </a:t>
            </a:r>
            <a:endParaRPr/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AT" sz="2400" b="1" u="sng">
                <a:solidFill>
                  <a:schemeClr val="hlink"/>
                </a:solidFill>
                <a:latin typeface="Blinker SemiBold"/>
                <a:ea typeface="Blinker SemiBold"/>
                <a:cs typeface="Blinker SemiBold"/>
                <a:sym typeface="Blinker SemiBold"/>
                <a:hlinkClick r:id="rId4"/>
              </a:rPr>
              <a:t>https</a:t>
            </a:r>
            <a:r>
              <a:rPr lang="de-AT" u="sng">
                <a:solidFill>
                  <a:schemeClr val="hlink"/>
                </a:solidFill>
                <a:hlinkClick r:id="rId4"/>
              </a:rPr>
              <a:t>:</a:t>
            </a:r>
            <a:r>
              <a:rPr lang="de-AT" sz="2400" b="1" u="sng">
                <a:solidFill>
                  <a:schemeClr val="hlink"/>
                </a:solidFill>
                <a:latin typeface="Blinker SemiBold"/>
                <a:ea typeface="Blinker SemiBold"/>
                <a:cs typeface="Blinker SemiBold"/>
                <a:sym typeface="Blinker SemiBold"/>
                <a:hlinkClick r:id="rId4"/>
              </a:rPr>
              <a:t>//komet.eeducation.at/</a:t>
            </a:r>
            <a:r>
              <a:rPr lang="de-AT" sz="2400" b="1">
                <a:latin typeface="Blinker SemiBold"/>
                <a:ea typeface="Blinker SemiBold"/>
                <a:cs typeface="Blinker SemiBold"/>
                <a:sym typeface="Blinker SemiBold"/>
              </a:rPr>
              <a:t> 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594" y="4081630"/>
            <a:ext cx="8314055" cy="129924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/>
          <p:nvPr/>
        </p:nvSpPr>
        <p:spPr>
          <a:xfrm>
            <a:off x="8490649" y="4081630"/>
            <a:ext cx="2977451" cy="200334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Wird hier angeklickt, öffnen sich die weiteren Kompetenzfelder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pic>
        <p:nvPicPr>
          <p:cNvPr id="159" name="Google Shape;159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04825" y="2331561"/>
            <a:ext cx="6534150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pic>
        <p:nvPicPr>
          <p:cNvPr id="162" name="Google Shape;16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0345" y="2466033"/>
            <a:ext cx="4095608" cy="365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312662"/>
            <a:ext cx="3060700" cy="15808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1"/>
          <p:cNvSpPr txBox="1">
            <a:spLocks noGrp="1"/>
          </p:cNvSpPr>
          <p:nvPr>
            <p:ph type="title"/>
          </p:nvPr>
        </p:nvSpPr>
        <p:spPr>
          <a:xfrm>
            <a:off x="4141694" y="734368"/>
            <a:ext cx="7212106" cy="95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8D80"/>
              </a:buClr>
              <a:buSzPts val="3000"/>
              <a:buFont typeface="Blinker SemiBold"/>
              <a:buNone/>
            </a:pPr>
            <a:r>
              <a:rPr lang="de-AT" sz="3000" b="1" cap="none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NCOC FÜR PSYCHOSOZIALE GESUNDHEITSFÖRDERUNG</a:t>
            </a:r>
            <a:r>
              <a:rPr lang="de-AT" sz="3000" b="1">
                <a:solidFill>
                  <a:srgbClr val="2D8D80"/>
                </a:solidFill>
                <a:latin typeface="Blinker SemiBold"/>
                <a:ea typeface="Blinker SemiBold"/>
                <a:cs typeface="Blinker SemiBold"/>
                <a:sym typeface="Blinker SemiBold"/>
              </a:rPr>
              <a:t> „hepi“</a:t>
            </a:r>
            <a:endParaRPr sz="3000" b="1">
              <a:solidFill>
                <a:srgbClr val="2D8D80"/>
              </a:solidFill>
              <a:latin typeface="Blinker SemiBold"/>
              <a:ea typeface="Blinker SemiBold"/>
              <a:cs typeface="Blinker SemiBold"/>
              <a:sym typeface="Blinker SemiBold"/>
            </a:endParaRPr>
          </a:p>
        </p:txBody>
      </p:sp>
      <p:pic>
        <p:nvPicPr>
          <p:cNvPr id="169" name="Google Shape;169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245181" y="2886075"/>
            <a:ext cx="8213394" cy="305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/>
        </p:nvSpPr>
        <p:spPr>
          <a:xfrm>
            <a:off x="3771900" y="6448424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D8D8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Mag. Anita Lehner</a:t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406400" y="3278980"/>
            <a:ext cx="2914650" cy="1428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Wird hier angeklickt, öffnen sich die Inhalte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Breitbild</PresentationFormat>
  <Paragraphs>76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Calibri</vt:lpstr>
      <vt:lpstr>Blinker SemiBold</vt:lpstr>
      <vt:lpstr>Blinker</vt:lpstr>
      <vt:lpstr>Arial</vt:lpstr>
      <vt:lpstr>Noto Sans Symbols</vt:lpstr>
      <vt:lpstr>Office</vt:lpstr>
      <vt:lpstr>NCoC für Psychosoziale Gesundheitsförderung hepi: »health education philosophy innovation«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  <vt:lpstr>NCOC FÜR PSYCHOSOZIALE GESUNDHEITSFÖRDERUNG „hepi“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NCoC für Psychosoziale Gesundheitsförderung hepi: »health education philosophy innovation«</dc:title>
  <dc:creator>Lehner</dc:creator>
  <cp:lastModifiedBy>Anita Gertraud Lehner</cp:lastModifiedBy>
  <cp:revision>4</cp:revision>
  <dcterms:modified xsi:type="dcterms:W3CDTF">2021-04-08T07:36:22Z</dcterms:modified>
</cp:coreProperties>
</file>