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13" r:id="rId2"/>
    <p:sldId id="321" r:id="rId3"/>
    <p:sldId id="323" r:id="rId4"/>
    <p:sldId id="324" r:id="rId5"/>
    <p:sldId id="322" r:id="rId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45">
          <p15:clr>
            <a:srgbClr val="A4A3A4"/>
          </p15:clr>
        </p15:guide>
        <p15:guide id="2" pos="546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2AAC"/>
    <a:srgbClr val="009EE0"/>
    <a:srgbClr val="4828A4"/>
    <a:srgbClr val="38309C"/>
    <a:srgbClr val="DA004B"/>
    <a:srgbClr val="B92E16"/>
    <a:srgbClr val="BA2E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22" autoAdjust="0"/>
    <p:restoredTop sz="76777" autoAdjust="0"/>
  </p:normalViewPr>
  <p:slideViewPr>
    <p:cSldViewPr>
      <p:cViewPr>
        <p:scale>
          <a:sx n="70" d="100"/>
          <a:sy n="70" d="100"/>
        </p:scale>
        <p:origin x="-2440" y="-344"/>
      </p:cViewPr>
      <p:guideLst>
        <p:guide orient="horz" pos="845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3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AC2A5-7241-416F-8444-4682226686DD}" type="datetimeFigureOut">
              <a:rPr lang="de-AT" smtClean="0"/>
              <a:t>22.11.17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70D3A-C29B-44B3-A9A9-8C3EF24929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7017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530" y="2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A30C9-59DE-4409-8C93-24D5D4A87BD5}" type="datetimeFigureOut">
              <a:rPr lang="de-AT" smtClean="0"/>
              <a:t>22.11.17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42" y="4715271"/>
            <a:ext cx="5438792" cy="44672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53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9A999-6357-4E6A-AE60-C6F1AD29C81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13510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Titel: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A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eSchulpartnerschaften</a:t>
            </a:r>
            <a:r>
              <a:rPr lang="de-A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mit eTwinning bilden</a:t>
            </a:r>
          </a:p>
          <a:p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Beschreibung: </a:t>
            </a:r>
          </a:p>
          <a:p>
            <a:r>
              <a:rPr lang="de-A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Holen Sie sich Europa in Ihr Klassenzimmer! Mit eTwinning, dem europäischen Schulnetzwerk, lernen Sie</a:t>
            </a:r>
          </a:p>
          <a:p>
            <a:r>
              <a:rPr lang="de-A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Schulen, Pädagoginnen und Pädagogen aus ganz Europa kennen und arbeiten mit ihnen virtuell im</a:t>
            </a:r>
          </a:p>
          <a:p>
            <a:r>
              <a:rPr lang="de-A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Unterricht zusammen. eTwinning-Projekte bestechen durch einen leichten Einstieg und die multidisziplinäre</a:t>
            </a:r>
          </a:p>
          <a:p>
            <a:r>
              <a:rPr lang="de-A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Vielfalt. Gönnen Sie Ihren Schülerinnen und Schülern eine elektronische Partnerschaft! Wir zeigen Ihnen, wie</a:t>
            </a:r>
          </a:p>
          <a:p>
            <a:r>
              <a:rPr lang="de-A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leicht es geht!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9A999-6357-4E6A-AE60-C6F1AD29C816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75519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Gegründet: 2005</a:t>
            </a:r>
            <a:endParaRPr lang="de-AT" baseline="0" dirty="0" smtClean="0"/>
          </a:p>
          <a:p>
            <a:r>
              <a:rPr lang="de-AT" baseline="0" dirty="0" smtClean="0"/>
              <a:t>Seit 2014 in das Programm der Europäischen Kommission </a:t>
            </a:r>
            <a:r>
              <a:rPr lang="de-AT" i="1" baseline="0" dirty="0" smtClean="0"/>
              <a:t>Erasmus+</a:t>
            </a:r>
            <a:r>
              <a:rPr lang="de-AT" baseline="0" dirty="0" smtClean="0"/>
              <a:t> eingebettet.</a:t>
            </a:r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9A999-6357-4E6A-AE60-C6F1AD29C816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1074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dirty="0" smtClean="0"/>
              <a:t>41 eTwinning-Länder</a:t>
            </a:r>
            <a:r>
              <a:rPr lang="de-DE" sz="1200" dirty="0" smtClean="0"/>
              <a:t>: 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35 eTwinning-Länder (28 EU-Länder, Norwegen, Island, Türkei, Serbien, Bosnien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Herzigovina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Mazedonien, Albanien) + 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eTwinning-Plus Länder (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zB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Ukraine, Armenien, Tunesien, Georgien,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Azerbaijan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Moldawien);</a:t>
            </a:r>
          </a:p>
          <a:p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43 eTwinning-Büros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(3 Büros in Belgien)</a:t>
            </a:r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e-DE" sz="1200" dirty="0" smtClean="0"/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Zahlen Österreich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Seit 2005</a:t>
            </a:r>
            <a:endParaRPr lang="de-A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Projekte: 1490</a:t>
            </a:r>
            <a:endParaRPr lang="de-A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Registrierungen: 3378</a:t>
            </a:r>
            <a:endParaRPr lang="de-A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Teilnehmende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Schulen: 1465</a:t>
            </a:r>
            <a:endParaRPr lang="de-A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HJ 2017: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Geförderte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Mobilitäten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endParaRPr lang="de-A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Genehmigtes Budget: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€</a:t>
            </a:r>
            <a:r>
              <a:rPr lang="de-A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13.275,26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Registrierungen von Pädagoginnen und Pädagogen: 387</a:t>
            </a:r>
            <a:endParaRPr lang="de-A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Registrierte Projekte: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78</a:t>
            </a:r>
            <a:endParaRPr lang="de-A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de-A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dirty="0" smtClean="0"/>
              <a:t>____________</a:t>
            </a:r>
          </a:p>
          <a:p>
            <a:endParaRPr lang="de-DE" dirty="0" smtClean="0"/>
          </a:p>
          <a:p>
            <a:r>
              <a:rPr lang="de-DE" b="1" dirty="0" smtClean="0"/>
              <a:t>eTwinning-Plattform</a:t>
            </a:r>
            <a:r>
              <a:rPr lang="de-DE" b="1" baseline="0" dirty="0" smtClean="0"/>
              <a:t> / Website / </a:t>
            </a:r>
            <a:r>
              <a:rPr lang="de-DE" b="1" baseline="0" dirty="0" err="1" smtClean="0"/>
              <a:t>Twinspace</a:t>
            </a:r>
            <a:r>
              <a:rPr lang="de-DE" b="1" baseline="0" dirty="0" smtClean="0"/>
              <a:t> </a:t>
            </a:r>
            <a:r>
              <a:rPr lang="de-DE" b="0" baseline="0" dirty="0" smtClean="0"/>
              <a:t>zeigen</a:t>
            </a:r>
            <a:endParaRPr lang="de-AT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9A999-6357-4E6A-AE60-C6F1AD29C816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55404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Dauer: </a:t>
            </a:r>
            <a:r>
              <a:rPr lang="de-DE" dirty="0" smtClean="0"/>
              <a:t>im Durchschnitt</a:t>
            </a:r>
            <a:r>
              <a:rPr lang="de-DE" baseline="0" dirty="0" smtClean="0"/>
              <a:t> </a:t>
            </a:r>
            <a:r>
              <a:rPr lang="de-DE" dirty="0" smtClean="0"/>
              <a:t>2-4 Tage, vorwiegend von Donnerstag</a:t>
            </a:r>
            <a:r>
              <a:rPr lang="de-DE" baseline="0" dirty="0" smtClean="0"/>
              <a:t> bis Samstag</a:t>
            </a:r>
            <a:endParaRPr lang="de-DE" dirty="0" smtClean="0"/>
          </a:p>
          <a:p>
            <a:endParaRPr lang="de-DE" baseline="0" dirty="0" smtClean="0"/>
          </a:p>
          <a:p>
            <a:r>
              <a:rPr lang="de-DE" baseline="0" dirty="0" smtClean="0"/>
              <a:t>Im In- und Ausland</a:t>
            </a:r>
          </a:p>
          <a:p>
            <a:endParaRPr lang="de-DE" baseline="0" dirty="0" smtClean="0"/>
          </a:p>
          <a:p>
            <a:r>
              <a:rPr lang="de-DE" baseline="0" dirty="0" smtClean="0"/>
              <a:t>Kostenübernahme durch die eTwinning-Österreich</a:t>
            </a:r>
          </a:p>
          <a:p>
            <a:endParaRPr lang="de-DE" baseline="0" dirty="0" smtClean="0"/>
          </a:p>
          <a:p>
            <a:r>
              <a:rPr lang="de-DE" baseline="0" dirty="0" smtClean="0"/>
              <a:t>Ausschreibungen: auf Website (www.eTwinning.at) (zeigen)</a:t>
            </a:r>
          </a:p>
          <a:p>
            <a:endParaRPr lang="de-DE" baseline="0" dirty="0" smtClean="0"/>
          </a:p>
          <a:p>
            <a:r>
              <a:rPr lang="de-DE" b="1" baseline="0" dirty="0" smtClean="0"/>
              <a:t>Bewerbungsprozess:</a:t>
            </a:r>
          </a:p>
          <a:p>
            <a:r>
              <a:rPr lang="de-DE" baseline="0" dirty="0" smtClean="0"/>
              <a:t> </a:t>
            </a:r>
            <a:r>
              <a:rPr lang="de-DE" baseline="0" dirty="0" smtClean="0">
                <a:sym typeface="Wingdings" panose="05000000000000000000" pitchFamily="2" charset="2"/>
              </a:rPr>
              <a:t> begrenzte Anzahl an Plätzen</a:t>
            </a:r>
          </a:p>
          <a:p>
            <a:r>
              <a:rPr lang="de-DE" baseline="0" dirty="0" smtClean="0">
                <a:sym typeface="Wingdings" panose="05000000000000000000" pitchFamily="2" charset="2"/>
              </a:rPr>
              <a:t>  Schriftlicher Antrag per Post</a:t>
            </a:r>
            <a:endParaRPr lang="de-AT" baseline="0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9A999-6357-4E6A-AE60-C6F1AD29C816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1074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Facebookseite</a:t>
            </a:r>
            <a:r>
              <a:rPr lang="de-DE" dirty="0" smtClean="0"/>
              <a:t> und </a:t>
            </a:r>
            <a:r>
              <a:rPr lang="de-DE" dirty="0" err="1" smtClean="0"/>
              <a:t>Twitterseite</a:t>
            </a:r>
            <a:r>
              <a:rPr lang="de-DE" baseline="0" dirty="0" smtClean="0"/>
              <a:t> mit aktuellen Infos</a:t>
            </a:r>
          </a:p>
          <a:p>
            <a:endParaRPr lang="de-DE" baseline="0" dirty="0" smtClean="0"/>
          </a:p>
          <a:p>
            <a:r>
              <a:rPr lang="de-DE" b="1" i="0" baseline="0" dirty="0" smtClean="0"/>
              <a:t>Neue Website!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9A999-6357-4E6A-AE60-C6F1AD29C816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91048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43733" y="4725144"/>
            <a:ext cx="5976539" cy="504056"/>
          </a:xfrm>
        </p:spPr>
        <p:txBody>
          <a:bodyPr>
            <a:normAutofit/>
          </a:bodyPr>
          <a:lstStyle>
            <a:lvl1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Name: </a:t>
            </a:r>
          </a:p>
        </p:txBody>
      </p:sp>
    </p:spTree>
    <p:extLst>
      <p:ext uri="{BB962C8B-B14F-4D97-AF65-F5344CB8AC3E}">
        <p14:creationId xmlns:p14="http://schemas.microsoft.com/office/powerpoint/2010/main" val="78059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47864" y="2130425"/>
            <a:ext cx="5110336" cy="1470025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23528" y="6237312"/>
            <a:ext cx="576064" cy="365125"/>
          </a:xfrm>
        </p:spPr>
        <p:txBody>
          <a:bodyPr/>
          <a:lstStyle/>
          <a:p>
            <a:fld id="{3E8BD82E-AECA-4BDE-8DBB-411E34C6964C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3" hasCustomPrompt="1"/>
          </p:nvPr>
        </p:nvSpPr>
        <p:spPr>
          <a:xfrm>
            <a:off x="827584" y="1916832"/>
            <a:ext cx="2303463" cy="201771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de-DE" dirty="0" smtClean="0"/>
              <a:t>Icon</a:t>
            </a:r>
            <a:endParaRPr lang="de-DE" dirty="0"/>
          </a:p>
        </p:txBody>
      </p:sp>
      <p:sp>
        <p:nvSpPr>
          <p:cNvPr id="11" name="Inhaltsplatzhalter 24"/>
          <p:cNvSpPr>
            <a:spLocks noGrp="1"/>
          </p:cNvSpPr>
          <p:nvPr>
            <p:ph sz="quarter" idx="20" hasCustomPrompt="1"/>
          </p:nvPr>
        </p:nvSpPr>
        <p:spPr>
          <a:xfrm>
            <a:off x="111561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 smtClean="0"/>
              <a:t>Logo 1</a:t>
            </a:r>
            <a:endParaRPr lang="de-DE" dirty="0"/>
          </a:p>
        </p:txBody>
      </p:sp>
      <p:sp>
        <p:nvSpPr>
          <p:cNvPr id="12" name="Inhaltsplatzhalter 24"/>
          <p:cNvSpPr>
            <a:spLocks noGrp="1"/>
          </p:cNvSpPr>
          <p:nvPr>
            <p:ph sz="quarter" idx="21" hasCustomPrompt="1"/>
          </p:nvPr>
        </p:nvSpPr>
        <p:spPr>
          <a:xfrm>
            <a:off x="255577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 smtClean="0"/>
              <a:t>Logo 2</a:t>
            </a:r>
            <a:endParaRPr lang="de-DE" dirty="0"/>
          </a:p>
        </p:txBody>
      </p:sp>
      <p:sp>
        <p:nvSpPr>
          <p:cNvPr id="13" name="Inhaltsplatzhalter 24"/>
          <p:cNvSpPr>
            <a:spLocks noGrp="1"/>
          </p:cNvSpPr>
          <p:nvPr>
            <p:ph sz="quarter" idx="22" hasCustomPrompt="1"/>
          </p:nvPr>
        </p:nvSpPr>
        <p:spPr>
          <a:xfrm>
            <a:off x="399593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 smtClean="0"/>
              <a:t>Logo 3</a:t>
            </a:r>
            <a:endParaRPr lang="de-DE" dirty="0"/>
          </a:p>
        </p:txBody>
      </p:sp>
      <p:sp>
        <p:nvSpPr>
          <p:cNvPr id="14" name="Inhaltsplatzhalter 24"/>
          <p:cNvSpPr>
            <a:spLocks noGrp="1"/>
          </p:cNvSpPr>
          <p:nvPr>
            <p:ph sz="quarter" idx="24" hasCustomPrompt="1"/>
          </p:nvPr>
        </p:nvSpPr>
        <p:spPr>
          <a:xfrm>
            <a:off x="543609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 smtClean="0"/>
              <a:t>Logo 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7506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8309C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/>
          <a:lstStyle>
            <a:lvl1pPr>
              <a:buClr>
                <a:srgbClr val="009EE0"/>
              </a:buClr>
              <a:defRPr sz="3000"/>
            </a:lvl1pPr>
            <a:lvl2pPr marL="450850" indent="-450850">
              <a:buClr>
                <a:srgbClr val="38309C"/>
              </a:buClr>
              <a:buFont typeface="Calibri" panose="020F0502020204030204" pitchFamily="34" charset="0"/>
              <a:buChar char="→"/>
              <a:defRPr sz="3000"/>
            </a:lvl2pPr>
            <a:lvl3pPr marL="803275" indent="-285750">
              <a:buClr>
                <a:srgbClr val="38309C"/>
              </a:buClr>
              <a:buFont typeface="Arial" panose="020B0604020202020204" pitchFamily="34" charset="0"/>
              <a:buChar char="•"/>
              <a:defRPr sz="2000"/>
            </a:lvl3pPr>
            <a:lvl4pPr marL="803275" indent="-285750">
              <a:buFont typeface="Arial" panose="020B0604020202020204" pitchFamily="34" charset="0"/>
              <a:buChar char="•"/>
              <a:defRPr/>
            </a:lvl4pPr>
            <a:lvl5pPr marL="1079500" indent="-285750">
              <a:buClr>
                <a:srgbClr val="38309C"/>
              </a:buClr>
              <a:buFont typeface="Calibri" panose="020F0502020204030204" pitchFamily="34" charset="0"/>
              <a:buChar char="▪"/>
              <a:tabLst>
                <a:tab pos="1077913" algn="l"/>
              </a:tabLst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Vierte Ebene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23528" y="6237312"/>
            <a:ext cx="576064" cy="365125"/>
          </a:xfrm>
        </p:spPr>
        <p:txBody>
          <a:bodyPr/>
          <a:lstStyle/>
          <a:p>
            <a:fld id="{3E8BD82E-AECA-4BDE-8DBB-411E34C6964C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1" name="Inhaltsplatzhalter 24"/>
          <p:cNvSpPr>
            <a:spLocks noGrp="1"/>
          </p:cNvSpPr>
          <p:nvPr>
            <p:ph sz="quarter" idx="20" hasCustomPrompt="1"/>
          </p:nvPr>
        </p:nvSpPr>
        <p:spPr>
          <a:xfrm>
            <a:off x="111561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 smtClean="0"/>
              <a:t>Logo 1</a:t>
            </a:r>
            <a:endParaRPr lang="de-DE" dirty="0"/>
          </a:p>
        </p:txBody>
      </p:sp>
      <p:sp>
        <p:nvSpPr>
          <p:cNvPr id="17" name="Inhaltsplatzhalter 24"/>
          <p:cNvSpPr>
            <a:spLocks noGrp="1"/>
          </p:cNvSpPr>
          <p:nvPr>
            <p:ph sz="quarter" idx="21" hasCustomPrompt="1"/>
          </p:nvPr>
        </p:nvSpPr>
        <p:spPr>
          <a:xfrm>
            <a:off x="255577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 smtClean="0"/>
              <a:t>Logo 2</a:t>
            </a:r>
            <a:endParaRPr lang="de-DE" dirty="0"/>
          </a:p>
        </p:txBody>
      </p:sp>
      <p:sp>
        <p:nvSpPr>
          <p:cNvPr id="18" name="Inhaltsplatzhalter 24"/>
          <p:cNvSpPr>
            <a:spLocks noGrp="1"/>
          </p:cNvSpPr>
          <p:nvPr>
            <p:ph sz="quarter" idx="22" hasCustomPrompt="1"/>
          </p:nvPr>
        </p:nvSpPr>
        <p:spPr>
          <a:xfrm>
            <a:off x="399593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 smtClean="0"/>
              <a:t>Logo 3</a:t>
            </a:r>
            <a:endParaRPr lang="de-DE" dirty="0"/>
          </a:p>
        </p:txBody>
      </p:sp>
      <p:sp>
        <p:nvSpPr>
          <p:cNvPr id="19" name="Inhaltsplatzhalter 24"/>
          <p:cNvSpPr>
            <a:spLocks noGrp="1"/>
          </p:cNvSpPr>
          <p:nvPr>
            <p:ph sz="quarter" idx="23" hasCustomPrompt="1"/>
          </p:nvPr>
        </p:nvSpPr>
        <p:spPr>
          <a:xfrm>
            <a:off x="543609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 smtClean="0"/>
              <a:t>Logo 4</a:t>
            </a:r>
            <a:endParaRPr lang="de-DE" dirty="0"/>
          </a:p>
        </p:txBody>
      </p:sp>
      <p:sp>
        <p:nvSpPr>
          <p:cNvPr id="20" name="Inhaltsplatzhalter 24"/>
          <p:cNvSpPr>
            <a:spLocks noGrp="1"/>
          </p:cNvSpPr>
          <p:nvPr>
            <p:ph sz="quarter" idx="25" hasCustomPrompt="1"/>
          </p:nvPr>
        </p:nvSpPr>
        <p:spPr>
          <a:xfrm>
            <a:off x="7596336" y="5589240"/>
            <a:ext cx="1079352" cy="720080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 smtClean="0"/>
              <a:t>Icon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187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EE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23528" y="6237312"/>
            <a:ext cx="576064" cy="365125"/>
          </a:xfrm>
        </p:spPr>
        <p:txBody>
          <a:bodyPr/>
          <a:lstStyle/>
          <a:p>
            <a:fld id="{3E8BD82E-AECA-4BDE-8DBB-411E34C6964C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8" name="Inhaltsplatzhalter 24"/>
          <p:cNvSpPr>
            <a:spLocks noGrp="1"/>
          </p:cNvSpPr>
          <p:nvPr>
            <p:ph sz="quarter" idx="20" hasCustomPrompt="1"/>
          </p:nvPr>
        </p:nvSpPr>
        <p:spPr>
          <a:xfrm>
            <a:off x="111561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 smtClean="0"/>
              <a:t>Logo 1</a:t>
            </a:r>
            <a:endParaRPr lang="de-DE" dirty="0"/>
          </a:p>
        </p:txBody>
      </p:sp>
      <p:sp>
        <p:nvSpPr>
          <p:cNvPr id="19" name="Inhaltsplatzhalter 24"/>
          <p:cNvSpPr>
            <a:spLocks noGrp="1"/>
          </p:cNvSpPr>
          <p:nvPr>
            <p:ph sz="quarter" idx="21" hasCustomPrompt="1"/>
          </p:nvPr>
        </p:nvSpPr>
        <p:spPr>
          <a:xfrm>
            <a:off x="255577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 smtClean="0"/>
              <a:t>Logo 2</a:t>
            </a:r>
            <a:endParaRPr lang="de-DE" dirty="0"/>
          </a:p>
        </p:txBody>
      </p:sp>
      <p:sp>
        <p:nvSpPr>
          <p:cNvPr id="20" name="Inhaltsplatzhalter 24"/>
          <p:cNvSpPr>
            <a:spLocks noGrp="1"/>
          </p:cNvSpPr>
          <p:nvPr>
            <p:ph sz="quarter" idx="22" hasCustomPrompt="1"/>
          </p:nvPr>
        </p:nvSpPr>
        <p:spPr>
          <a:xfrm>
            <a:off x="399593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 smtClean="0"/>
              <a:t>Logo 3</a:t>
            </a:r>
            <a:endParaRPr lang="de-DE" dirty="0"/>
          </a:p>
        </p:txBody>
      </p:sp>
      <p:sp>
        <p:nvSpPr>
          <p:cNvPr id="21" name="Inhaltsplatzhalter 24"/>
          <p:cNvSpPr>
            <a:spLocks noGrp="1"/>
          </p:cNvSpPr>
          <p:nvPr>
            <p:ph sz="quarter" idx="23" hasCustomPrompt="1"/>
          </p:nvPr>
        </p:nvSpPr>
        <p:spPr>
          <a:xfrm>
            <a:off x="543609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 smtClean="0"/>
              <a:t>Logo 4</a:t>
            </a:r>
            <a:endParaRPr lang="de-DE" dirty="0"/>
          </a:p>
        </p:txBody>
      </p:sp>
      <p:sp>
        <p:nvSpPr>
          <p:cNvPr id="2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4042792" cy="4205064"/>
          </a:xfrm>
        </p:spPr>
        <p:txBody>
          <a:bodyPr/>
          <a:lstStyle>
            <a:lvl1pPr>
              <a:defRPr sz="3000"/>
            </a:lvl1pPr>
            <a:lvl2pPr marL="450850" indent="-450850">
              <a:buClr>
                <a:srgbClr val="009EE0"/>
              </a:buClr>
              <a:buFont typeface="Calibri" panose="020F0502020204030204" pitchFamily="34" charset="0"/>
              <a:buChar char="→"/>
              <a:defRPr sz="3000"/>
            </a:lvl2pPr>
            <a:lvl3pPr marL="803275" indent="-285750">
              <a:buClr>
                <a:srgbClr val="009EE0"/>
              </a:buClr>
              <a:buFont typeface="Arial" panose="020B0604020202020204" pitchFamily="34" charset="0"/>
              <a:buChar char="•"/>
              <a:defRPr sz="2000"/>
            </a:lvl3pPr>
            <a:lvl4pPr marL="803275" indent="-285750">
              <a:buFont typeface="Arial" panose="020B0604020202020204" pitchFamily="34" charset="0"/>
              <a:buChar char="•"/>
              <a:defRPr/>
            </a:lvl4pPr>
            <a:lvl5pPr marL="1079500" indent="-285750">
              <a:buClr>
                <a:srgbClr val="009EE0"/>
              </a:buClr>
              <a:buFont typeface="Calibri" panose="020F0502020204030204" pitchFamily="34" charset="0"/>
              <a:buChar char="▪"/>
              <a:tabLst>
                <a:tab pos="1077913" algn="l"/>
              </a:tabLst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Vierte Ebene</a:t>
            </a:r>
          </a:p>
        </p:txBody>
      </p:sp>
      <p:sp>
        <p:nvSpPr>
          <p:cNvPr id="24" name="Inhaltsplatzhalter 2"/>
          <p:cNvSpPr>
            <a:spLocks noGrp="1"/>
          </p:cNvSpPr>
          <p:nvPr>
            <p:ph idx="24"/>
          </p:nvPr>
        </p:nvSpPr>
        <p:spPr>
          <a:xfrm>
            <a:off x="4635529" y="1602922"/>
            <a:ext cx="4042792" cy="4205064"/>
          </a:xfrm>
        </p:spPr>
        <p:txBody>
          <a:bodyPr/>
          <a:lstStyle>
            <a:lvl1pPr>
              <a:defRPr sz="3000"/>
            </a:lvl1pPr>
            <a:lvl2pPr marL="450850" indent="-450850">
              <a:buClr>
                <a:srgbClr val="009EE0"/>
              </a:buClr>
              <a:buFont typeface="Calibri" panose="020F0502020204030204" pitchFamily="34" charset="0"/>
              <a:buChar char="→"/>
              <a:defRPr sz="3000"/>
            </a:lvl2pPr>
            <a:lvl3pPr marL="803275" indent="-285750">
              <a:buClr>
                <a:srgbClr val="009EE0"/>
              </a:buClr>
              <a:buFont typeface="Arial" panose="020B0604020202020204" pitchFamily="34" charset="0"/>
              <a:buChar char="•"/>
              <a:defRPr sz="2000"/>
            </a:lvl3pPr>
            <a:lvl4pPr marL="803275" indent="-285750">
              <a:buFont typeface="Arial" panose="020B0604020202020204" pitchFamily="34" charset="0"/>
              <a:buChar char="•"/>
              <a:defRPr/>
            </a:lvl4pPr>
            <a:lvl5pPr marL="1079500" indent="-285750">
              <a:buClr>
                <a:srgbClr val="009EE0"/>
              </a:buClr>
              <a:buFont typeface="Calibri" panose="020F0502020204030204" pitchFamily="34" charset="0"/>
              <a:buChar char="▪"/>
              <a:tabLst>
                <a:tab pos="1077913" algn="l"/>
              </a:tabLst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Vierte Ebene</a:t>
            </a:r>
          </a:p>
        </p:txBody>
      </p:sp>
      <p:sp>
        <p:nvSpPr>
          <p:cNvPr id="12" name="Inhaltsplatzhalter 24"/>
          <p:cNvSpPr>
            <a:spLocks noGrp="1"/>
          </p:cNvSpPr>
          <p:nvPr>
            <p:ph sz="quarter" idx="25" hasCustomPrompt="1"/>
          </p:nvPr>
        </p:nvSpPr>
        <p:spPr>
          <a:xfrm>
            <a:off x="6948264" y="5877272"/>
            <a:ext cx="1079352" cy="720080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 smtClean="0"/>
              <a:t>Icon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5756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EE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23528" y="6237312"/>
            <a:ext cx="576064" cy="365125"/>
          </a:xfrm>
        </p:spPr>
        <p:txBody>
          <a:bodyPr/>
          <a:lstStyle/>
          <a:p>
            <a:fld id="{3E8BD82E-AECA-4BDE-8DBB-411E34C6964C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21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6275040" cy="3989039"/>
          </a:xfrm>
        </p:spPr>
        <p:txBody>
          <a:bodyPr/>
          <a:lstStyle>
            <a:lvl1pPr>
              <a:defRPr sz="3000"/>
            </a:lvl1pPr>
            <a:lvl2pPr marL="450850" indent="-450850">
              <a:buClr>
                <a:srgbClr val="009EE0"/>
              </a:buClr>
              <a:buFont typeface="Calibri" panose="020F0502020204030204" pitchFamily="34" charset="0"/>
              <a:buChar char="→"/>
              <a:defRPr sz="3000"/>
            </a:lvl2pPr>
            <a:lvl3pPr marL="803275" indent="-285750">
              <a:buClr>
                <a:srgbClr val="009EE0"/>
              </a:buClr>
              <a:buFont typeface="Arial" panose="020B0604020202020204" pitchFamily="34" charset="0"/>
              <a:buChar char="•"/>
              <a:defRPr sz="2000"/>
            </a:lvl3pPr>
            <a:lvl4pPr marL="803275" indent="-285750">
              <a:buFont typeface="Arial" panose="020B0604020202020204" pitchFamily="34" charset="0"/>
              <a:buChar char="•"/>
              <a:defRPr/>
            </a:lvl4pPr>
            <a:lvl5pPr marL="1079500" indent="-285750">
              <a:buClr>
                <a:srgbClr val="009EE0"/>
              </a:buClr>
              <a:buFont typeface="Calibri" panose="020F0502020204030204" pitchFamily="34" charset="0"/>
              <a:buChar char="▪"/>
              <a:tabLst>
                <a:tab pos="1077913" algn="l"/>
              </a:tabLst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Vierte Ebene</a:t>
            </a:r>
          </a:p>
        </p:txBody>
      </p:sp>
      <p:sp>
        <p:nvSpPr>
          <p:cNvPr id="12" name="Inhaltsplatzhalter 3"/>
          <p:cNvSpPr>
            <a:spLocks noGrp="1"/>
          </p:cNvSpPr>
          <p:nvPr>
            <p:ph sz="quarter" idx="24" hasCustomPrompt="1"/>
          </p:nvPr>
        </p:nvSpPr>
        <p:spPr>
          <a:xfrm>
            <a:off x="6840537" y="1611548"/>
            <a:ext cx="1835151" cy="397769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24" name="Inhaltsplatzhalter 24"/>
          <p:cNvSpPr>
            <a:spLocks noGrp="1"/>
          </p:cNvSpPr>
          <p:nvPr>
            <p:ph sz="quarter" idx="20" hasCustomPrompt="1"/>
          </p:nvPr>
        </p:nvSpPr>
        <p:spPr>
          <a:xfrm>
            <a:off x="111561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 smtClean="0"/>
              <a:t>Logo 1</a:t>
            </a:r>
            <a:endParaRPr lang="de-DE" dirty="0"/>
          </a:p>
        </p:txBody>
      </p:sp>
      <p:sp>
        <p:nvSpPr>
          <p:cNvPr id="25" name="Inhaltsplatzhalter 24"/>
          <p:cNvSpPr>
            <a:spLocks noGrp="1"/>
          </p:cNvSpPr>
          <p:nvPr>
            <p:ph sz="quarter" idx="21" hasCustomPrompt="1"/>
          </p:nvPr>
        </p:nvSpPr>
        <p:spPr>
          <a:xfrm>
            <a:off x="255577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 smtClean="0"/>
              <a:t>Logo 2</a:t>
            </a:r>
            <a:endParaRPr lang="de-DE" dirty="0"/>
          </a:p>
        </p:txBody>
      </p:sp>
      <p:sp>
        <p:nvSpPr>
          <p:cNvPr id="26" name="Inhaltsplatzhalter 24"/>
          <p:cNvSpPr>
            <a:spLocks noGrp="1"/>
          </p:cNvSpPr>
          <p:nvPr>
            <p:ph sz="quarter" idx="22" hasCustomPrompt="1"/>
          </p:nvPr>
        </p:nvSpPr>
        <p:spPr>
          <a:xfrm>
            <a:off x="399593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 smtClean="0"/>
              <a:t>Logo 3</a:t>
            </a:r>
            <a:endParaRPr lang="de-DE" dirty="0"/>
          </a:p>
        </p:txBody>
      </p:sp>
      <p:sp>
        <p:nvSpPr>
          <p:cNvPr id="27" name="Inhaltsplatzhalter 24"/>
          <p:cNvSpPr>
            <a:spLocks noGrp="1"/>
          </p:cNvSpPr>
          <p:nvPr>
            <p:ph sz="quarter" idx="23" hasCustomPrompt="1"/>
          </p:nvPr>
        </p:nvSpPr>
        <p:spPr>
          <a:xfrm>
            <a:off x="543609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 smtClean="0"/>
              <a:t>Logo 4</a:t>
            </a:r>
            <a:endParaRPr lang="de-DE" dirty="0"/>
          </a:p>
        </p:txBody>
      </p:sp>
      <p:sp>
        <p:nvSpPr>
          <p:cNvPr id="28" name="Inhaltsplatzhalter 24"/>
          <p:cNvSpPr>
            <a:spLocks noGrp="1"/>
          </p:cNvSpPr>
          <p:nvPr>
            <p:ph sz="quarter" idx="25" hasCustomPrompt="1"/>
          </p:nvPr>
        </p:nvSpPr>
        <p:spPr>
          <a:xfrm>
            <a:off x="7596336" y="5589240"/>
            <a:ext cx="1079352" cy="720080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 smtClean="0"/>
              <a:t>Icon</a:t>
            </a:r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669" y="303725"/>
            <a:ext cx="1460796" cy="34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76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&amp;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EE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23528" y="6237312"/>
            <a:ext cx="576064" cy="365125"/>
          </a:xfrm>
        </p:spPr>
        <p:txBody>
          <a:bodyPr/>
          <a:lstStyle/>
          <a:p>
            <a:fld id="{3E8BD82E-AECA-4BDE-8DBB-411E34C6964C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20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6275040" cy="3989039"/>
          </a:xfrm>
        </p:spPr>
        <p:txBody>
          <a:bodyPr/>
          <a:lstStyle>
            <a:lvl1pPr>
              <a:defRPr sz="3000"/>
            </a:lvl1pPr>
            <a:lvl2pPr marL="450850" indent="-450850">
              <a:buClr>
                <a:srgbClr val="009EE0"/>
              </a:buClr>
              <a:buFont typeface="Calibri" panose="020F0502020204030204" pitchFamily="34" charset="0"/>
              <a:buChar char="→"/>
              <a:defRPr sz="3000"/>
            </a:lvl2pPr>
            <a:lvl3pPr marL="803275" indent="-285750">
              <a:buClr>
                <a:srgbClr val="009EE0"/>
              </a:buClr>
              <a:buFont typeface="Arial" panose="020B0604020202020204" pitchFamily="34" charset="0"/>
              <a:buChar char="•"/>
              <a:defRPr sz="2000"/>
            </a:lvl3pPr>
            <a:lvl4pPr marL="803275" indent="-285750">
              <a:buFont typeface="Arial" panose="020B0604020202020204" pitchFamily="34" charset="0"/>
              <a:buChar char="•"/>
              <a:defRPr/>
            </a:lvl4pPr>
            <a:lvl5pPr marL="1079500" indent="-285750">
              <a:buClr>
                <a:srgbClr val="009EE0"/>
              </a:buClr>
              <a:buFont typeface="Calibri" panose="020F0502020204030204" pitchFamily="34" charset="0"/>
              <a:buChar char="▪"/>
              <a:tabLst>
                <a:tab pos="1077913" algn="l"/>
              </a:tabLst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Vierte Ebene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quarter" idx="25" hasCustomPrompt="1"/>
          </p:nvPr>
        </p:nvSpPr>
        <p:spPr>
          <a:xfrm>
            <a:off x="6840537" y="1611548"/>
            <a:ext cx="1835151" cy="188946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21" name="Inhaltsplatzhalter 3"/>
          <p:cNvSpPr>
            <a:spLocks noGrp="1"/>
          </p:cNvSpPr>
          <p:nvPr>
            <p:ph sz="quarter" idx="26" hasCustomPrompt="1"/>
          </p:nvPr>
        </p:nvSpPr>
        <p:spPr>
          <a:xfrm>
            <a:off x="6841752" y="3645024"/>
            <a:ext cx="1835151" cy="1944216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6" name="Inhaltsplatzhalter 24"/>
          <p:cNvSpPr>
            <a:spLocks noGrp="1"/>
          </p:cNvSpPr>
          <p:nvPr>
            <p:ph sz="quarter" idx="20" hasCustomPrompt="1"/>
          </p:nvPr>
        </p:nvSpPr>
        <p:spPr>
          <a:xfrm>
            <a:off x="111561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 smtClean="0"/>
              <a:t>Logo 1</a:t>
            </a:r>
            <a:endParaRPr lang="de-DE" dirty="0"/>
          </a:p>
        </p:txBody>
      </p:sp>
      <p:sp>
        <p:nvSpPr>
          <p:cNvPr id="22" name="Inhaltsplatzhalter 24"/>
          <p:cNvSpPr>
            <a:spLocks noGrp="1"/>
          </p:cNvSpPr>
          <p:nvPr>
            <p:ph sz="quarter" idx="21" hasCustomPrompt="1"/>
          </p:nvPr>
        </p:nvSpPr>
        <p:spPr>
          <a:xfrm>
            <a:off x="255577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 smtClean="0"/>
              <a:t>Logo 2</a:t>
            </a:r>
            <a:endParaRPr lang="de-DE" dirty="0"/>
          </a:p>
        </p:txBody>
      </p:sp>
      <p:sp>
        <p:nvSpPr>
          <p:cNvPr id="23" name="Inhaltsplatzhalter 24"/>
          <p:cNvSpPr>
            <a:spLocks noGrp="1"/>
          </p:cNvSpPr>
          <p:nvPr>
            <p:ph sz="quarter" idx="22" hasCustomPrompt="1"/>
          </p:nvPr>
        </p:nvSpPr>
        <p:spPr>
          <a:xfrm>
            <a:off x="399593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 smtClean="0"/>
              <a:t>Logo 3</a:t>
            </a:r>
            <a:endParaRPr lang="de-DE" dirty="0"/>
          </a:p>
        </p:txBody>
      </p:sp>
      <p:sp>
        <p:nvSpPr>
          <p:cNvPr id="24" name="Inhaltsplatzhalter 24"/>
          <p:cNvSpPr>
            <a:spLocks noGrp="1"/>
          </p:cNvSpPr>
          <p:nvPr>
            <p:ph sz="quarter" idx="23" hasCustomPrompt="1"/>
          </p:nvPr>
        </p:nvSpPr>
        <p:spPr>
          <a:xfrm>
            <a:off x="543609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 smtClean="0"/>
              <a:t>Logo 4</a:t>
            </a:r>
            <a:endParaRPr lang="de-DE" dirty="0"/>
          </a:p>
        </p:txBody>
      </p:sp>
      <p:sp>
        <p:nvSpPr>
          <p:cNvPr id="25" name="Inhaltsplatzhalter 24"/>
          <p:cNvSpPr>
            <a:spLocks noGrp="1"/>
          </p:cNvSpPr>
          <p:nvPr>
            <p:ph sz="quarter" idx="27" hasCustomPrompt="1"/>
          </p:nvPr>
        </p:nvSpPr>
        <p:spPr>
          <a:xfrm>
            <a:off x="7596336" y="5589240"/>
            <a:ext cx="1079352" cy="720080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 smtClean="0"/>
              <a:t>Icon</a:t>
            </a:r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669" y="303725"/>
            <a:ext cx="1460796" cy="34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44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EE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23528" y="6237312"/>
            <a:ext cx="576064" cy="365125"/>
          </a:xfrm>
        </p:spPr>
        <p:txBody>
          <a:bodyPr/>
          <a:lstStyle/>
          <a:p>
            <a:fld id="{3E8BD82E-AECA-4BDE-8DBB-411E34C6964C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0" name="Inhaltsplatzhalter 24"/>
          <p:cNvSpPr>
            <a:spLocks noGrp="1"/>
          </p:cNvSpPr>
          <p:nvPr>
            <p:ph sz="quarter" idx="20" hasCustomPrompt="1"/>
          </p:nvPr>
        </p:nvSpPr>
        <p:spPr>
          <a:xfrm>
            <a:off x="111561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 smtClean="0"/>
              <a:t>Logo 1</a:t>
            </a:r>
            <a:endParaRPr lang="de-DE" dirty="0"/>
          </a:p>
        </p:txBody>
      </p:sp>
      <p:sp>
        <p:nvSpPr>
          <p:cNvPr id="11" name="Inhaltsplatzhalter 24"/>
          <p:cNvSpPr>
            <a:spLocks noGrp="1"/>
          </p:cNvSpPr>
          <p:nvPr>
            <p:ph sz="quarter" idx="21" hasCustomPrompt="1"/>
          </p:nvPr>
        </p:nvSpPr>
        <p:spPr>
          <a:xfrm>
            <a:off x="255577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 smtClean="0"/>
              <a:t>Logo 2</a:t>
            </a:r>
            <a:endParaRPr lang="de-DE" dirty="0"/>
          </a:p>
        </p:txBody>
      </p:sp>
      <p:sp>
        <p:nvSpPr>
          <p:cNvPr id="12" name="Inhaltsplatzhalter 24"/>
          <p:cNvSpPr>
            <a:spLocks noGrp="1"/>
          </p:cNvSpPr>
          <p:nvPr>
            <p:ph sz="quarter" idx="22" hasCustomPrompt="1"/>
          </p:nvPr>
        </p:nvSpPr>
        <p:spPr>
          <a:xfrm>
            <a:off x="399593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 smtClean="0"/>
              <a:t>Logo 3</a:t>
            </a:r>
            <a:endParaRPr lang="de-DE" dirty="0"/>
          </a:p>
        </p:txBody>
      </p:sp>
      <p:sp>
        <p:nvSpPr>
          <p:cNvPr id="18" name="Inhaltsplatzhalter 24"/>
          <p:cNvSpPr>
            <a:spLocks noGrp="1"/>
          </p:cNvSpPr>
          <p:nvPr>
            <p:ph sz="quarter" idx="23" hasCustomPrompt="1"/>
          </p:nvPr>
        </p:nvSpPr>
        <p:spPr>
          <a:xfrm>
            <a:off x="543609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 smtClean="0"/>
              <a:t>Logo 4</a:t>
            </a:r>
            <a:endParaRPr lang="de-DE" dirty="0"/>
          </a:p>
        </p:txBody>
      </p:sp>
      <p:sp>
        <p:nvSpPr>
          <p:cNvPr id="19" name="Inhaltsplatzhalter 24"/>
          <p:cNvSpPr>
            <a:spLocks noGrp="1"/>
          </p:cNvSpPr>
          <p:nvPr>
            <p:ph sz="quarter" idx="25" hasCustomPrompt="1"/>
          </p:nvPr>
        </p:nvSpPr>
        <p:spPr>
          <a:xfrm>
            <a:off x="7596336" y="5589240"/>
            <a:ext cx="1079352" cy="720080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 smtClean="0"/>
              <a:t>Icon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669" y="303725"/>
            <a:ext cx="1460796" cy="34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12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23528" y="6237312"/>
            <a:ext cx="576064" cy="365125"/>
          </a:xfrm>
        </p:spPr>
        <p:txBody>
          <a:bodyPr/>
          <a:lstStyle/>
          <a:p>
            <a:fld id="{3E8BD82E-AECA-4BDE-8DBB-411E34C6964C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9" name="Inhaltsplatzhalter 24"/>
          <p:cNvSpPr>
            <a:spLocks noGrp="1"/>
          </p:cNvSpPr>
          <p:nvPr>
            <p:ph sz="quarter" idx="20" hasCustomPrompt="1"/>
          </p:nvPr>
        </p:nvSpPr>
        <p:spPr>
          <a:xfrm>
            <a:off x="111561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 smtClean="0"/>
              <a:t>Logo 1</a:t>
            </a:r>
            <a:endParaRPr lang="de-DE" dirty="0"/>
          </a:p>
        </p:txBody>
      </p:sp>
      <p:sp>
        <p:nvSpPr>
          <p:cNvPr id="10" name="Inhaltsplatzhalter 24"/>
          <p:cNvSpPr>
            <a:spLocks noGrp="1"/>
          </p:cNvSpPr>
          <p:nvPr>
            <p:ph sz="quarter" idx="21" hasCustomPrompt="1"/>
          </p:nvPr>
        </p:nvSpPr>
        <p:spPr>
          <a:xfrm>
            <a:off x="255577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 smtClean="0"/>
              <a:t>Logo 2</a:t>
            </a:r>
            <a:endParaRPr lang="de-DE" dirty="0"/>
          </a:p>
        </p:txBody>
      </p:sp>
      <p:sp>
        <p:nvSpPr>
          <p:cNvPr id="11" name="Inhaltsplatzhalter 24"/>
          <p:cNvSpPr>
            <a:spLocks noGrp="1"/>
          </p:cNvSpPr>
          <p:nvPr>
            <p:ph sz="quarter" idx="22" hasCustomPrompt="1"/>
          </p:nvPr>
        </p:nvSpPr>
        <p:spPr>
          <a:xfrm>
            <a:off x="399593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 smtClean="0"/>
              <a:t>Logo 3</a:t>
            </a:r>
            <a:endParaRPr lang="de-DE" dirty="0"/>
          </a:p>
        </p:txBody>
      </p:sp>
      <p:sp>
        <p:nvSpPr>
          <p:cNvPr id="17" name="Inhaltsplatzhalter 24"/>
          <p:cNvSpPr>
            <a:spLocks noGrp="1"/>
          </p:cNvSpPr>
          <p:nvPr>
            <p:ph sz="quarter" idx="23" hasCustomPrompt="1"/>
          </p:nvPr>
        </p:nvSpPr>
        <p:spPr>
          <a:xfrm>
            <a:off x="5436096" y="5877272"/>
            <a:ext cx="1367755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 smtClean="0"/>
              <a:t>Logo 4</a:t>
            </a:r>
            <a:endParaRPr lang="de-DE" dirty="0"/>
          </a:p>
        </p:txBody>
      </p:sp>
      <p:sp>
        <p:nvSpPr>
          <p:cNvPr id="18" name="Inhaltsplatzhalter 24"/>
          <p:cNvSpPr>
            <a:spLocks noGrp="1"/>
          </p:cNvSpPr>
          <p:nvPr>
            <p:ph sz="quarter" idx="25" hasCustomPrompt="1"/>
          </p:nvPr>
        </p:nvSpPr>
        <p:spPr>
          <a:xfrm>
            <a:off x="7596336" y="5589240"/>
            <a:ext cx="1079352" cy="720080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 smtClean="0"/>
              <a:t>Icon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669" y="303725"/>
            <a:ext cx="1460796" cy="34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04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 txBox="1">
            <a:spLocks/>
          </p:cNvSpPr>
          <p:nvPr userDrawn="1"/>
        </p:nvSpPr>
        <p:spPr>
          <a:xfrm>
            <a:off x="323528" y="6237312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8BD82E-AECA-4BDE-8DBB-411E34C6964C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9" name="Rechteck 8"/>
          <p:cNvSpPr/>
          <p:nvPr userDrawn="1"/>
        </p:nvSpPr>
        <p:spPr>
          <a:xfrm>
            <a:off x="644974" y="1556792"/>
            <a:ext cx="572722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800" b="1" dirty="0" smtClean="0"/>
              <a:t>Erasmus+ Schulbildung | eTwinning </a:t>
            </a:r>
            <a:r>
              <a:rPr lang="de-DE" sz="2800" dirty="0" err="1" smtClean="0"/>
              <a:t>Ebendorferstraße</a:t>
            </a:r>
            <a:r>
              <a:rPr lang="de-DE" sz="2800" dirty="0" smtClean="0"/>
              <a:t> 7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800" dirty="0" smtClean="0"/>
              <a:t>1010 Wien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800" dirty="0" smtClean="0"/>
              <a:t>T  </a:t>
            </a:r>
            <a:br>
              <a:rPr lang="de-DE" sz="2800" dirty="0" smtClean="0"/>
            </a:br>
            <a:r>
              <a:rPr lang="de-DE" sz="2800" dirty="0" smtClean="0"/>
              <a:t>F</a:t>
            </a:r>
            <a:br>
              <a:rPr lang="de-DE" sz="2800" dirty="0" smtClean="0"/>
            </a:br>
            <a:r>
              <a:rPr lang="de-DE" sz="2800" dirty="0" smtClean="0"/>
              <a:t>E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800" dirty="0" smtClean="0"/>
              <a:t>W </a:t>
            </a:r>
            <a:endParaRPr lang="de-DE" sz="2800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078112" y="4117720"/>
            <a:ext cx="5472113" cy="57626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2E16"/>
              </a:buClr>
              <a:buSzTx/>
              <a:buFont typeface="Arial" panose="020B0604020202020204" pitchFamily="34" charset="0"/>
              <a:buNone/>
              <a:tabLst/>
              <a:defRPr lang="de-DE" sz="2800" kern="1200" dirty="0">
                <a:solidFill>
                  <a:srgbClr val="009EE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2E1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2800" dirty="0" smtClean="0"/>
              <a:t>www.oead.at</a:t>
            </a:r>
            <a:endParaRPr lang="de-DE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087233" y="3717032"/>
            <a:ext cx="5472113" cy="57626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2E16"/>
              </a:buClr>
              <a:buSzTx/>
              <a:buFont typeface="Arial" panose="020B0604020202020204" pitchFamily="34" charset="0"/>
              <a:buNone/>
              <a:tabLst/>
              <a:defRPr lang="de-DE" sz="2800" kern="1200" dirty="0">
                <a:solidFill>
                  <a:srgbClr val="009EE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2E1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2800" dirty="0" smtClean="0"/>
              <a:t>info@oead.at</a:t>
            </a:r>
            <a:endParaRPr lang="de-DE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081112" y="2844310"/>
            <a:ext cx="5472113" cy="57626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2E16"/>
              </a:buClr>
              <a:buSzTx/>
              <a:buFont typeface="Arial" panose="020B0604020202020204" pitchFamily="34" charset="0"/>
              <a:buNone/>
              <a:tabLst/>
              <a:defRPr lang="de-DE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2E1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2800" dirty="0" smtClean="0"/>
              <a:t>+43 1 534 08-0</a:t>
            </a:r>
            <a:endParaRPr lang="de-DE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086738" y="3275785"/>
            <a:ext cx="5472113" cy="57626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2E16"/>
              </a:buClr>
              <a:buSzTx/>
              <a:buFont typeface="Arial" panose="020B0604020202020204" pitchFamily="34" charset="0"/>
              <a:buNone/>
              <a:tabLst/>
              <a:defRPr lang="de-DE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2E1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2800" dirty="0" smtClean="0"/>
              <a:t>+43 1 534 08-999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0420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46088" y="29380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B1750-81D7-4734-ABC0-C0C5CFE1559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50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0" r:id="rId3"/>
    <p:sldLayoutId id="2147483652" r:id="rId4"/>
    <p:sldLayoutId id="2147483658" r:id="rId5"/>
    <p:sldLayoutId id="2147483659" r:id="rId6"/>
    <p:sldLayoutId id="2147483654" r:id="rId7"/>
    <p:sldLayoutId id="2147483655" r:id="rId8"/>
    <p:sldLayoutId id="2147483657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38309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rgbClr val="BA2E16"/>
        </a:buClr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534988" algn="l" defTabSz="914400" rtl="0" eaLnBrk="1" latinLnBrk="0" hangingPunct="1">
        <a:spcBef>
          <a:spcPct val="20000"/>
        </a:spcBef>
        <a:buClr>
          <a:srgbClr val="38309C"/>
        </a:buClr>
        <a:buSzPct val="90000"/>
        <a:buFont typeface="Calibri" panose="020F0502020204030204" pitchFamily="34" charset="0"/>
        <a:buChar char="→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indent="-285750" algn="l" defTabSz="914400" rtl="0" eaLnBrk="1" latinLnBrk="0" hangingPunct="1">
        <a:spcBef>
          <a:spcPct val="20000"/>
        </a:spcBef>
        <a:buClr>
          <a:srgbClr val="38309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84250" indent="-285750" algn="l" defTabSz="914400" rtl="0" eaLnBrk="1" latinLnBrk="0" hangingPunct="1">
        <a:spcBef>
          <a:spcPct val="20000"/>
        </a:spcBef>
        <a:buClr>
          <a:srgbClr val="38309C"/>
        </a:buClr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475" indent="-285750" algn="l" defTabSz="914400" rtl="0" eaLnBrk="1" latinLnBrk="0" hangingPunct="1">
        <a:spcBef>
          <a:spcPct val="20000"/>
        </a:spcBef>
        <a:buClr>
          <a:srgbClr val="B92E16"/>
        </a:buClr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1.jpeg"/><Relationship Id="rId6" Type="http://schemas.openxmlformats.org/officeDocument/2006/relationships/hyperlink" Target="https://www.etwinning.net/de/pub/index.htm" TargetMode="External"/><Relationship Id="rId7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1.jpe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at/" TargetMode="External"/><Relationship Id="rId4" Type="http://schemas.openxmlformats.org/officeDocument/2006/relationships/image" Target="../media/image5.jpeg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7" Type="http://schemas.openxmlformats.org/officeDocument/2006/relationships/image" Target="../media/image1.jpeg"/><Relationship Id="rId8" Type="http://schemas.openxmlformats.org/officeDocument/2006/relationships/hyperlink" Target="https://www.facebook.com/eTwinningOesterreich/" TargetMode="External"/><Relationship Id="rId9" Type="http://schemas.openxmlformats.org/officeDocument/2006/relationships/image" Target="../media/image7.png"/><Relationship Id="rId10" Type="http://schemas.openxmlformats.org/officeDocument/2006/relationships/hyperlink" Target="https://twitter.com/etwinningat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0" y="4725144"/>
            <a:ext cx="9144000" cy="504056"/>
          </a:xfrm>
        </p:spPr>
        <p:txBody>
          <a:bodyPr>
            <a:noAutofit/>
          </a:bodyPr>
          <a:lstStyle/>
          <a:p>
            <a:pPr algn="ctr"/>
            <a:r>
              <a:rPr lang="de-DE" sz="2800" dirty="0" smtClean="0">
                <a:solidFill>
                  <a:srgbClr val="4C2AAC"/>
                </a:solidFill>
              </a:rPr>
              <a:t>Bringen Sie Europa in Ihr Klassenzimmer!</a:t>
            </a:r>
            <a:endParaRPr lang="de-DE" sz="2800" dirty="0">
              <a:solidFill>
                <a:srgbClr val="4C2AAC"/>
              </a:solidFill>
            </a:endParaRPr>
          </a:p>
        </p:txBody>
      </p:sp>
      <p:pic>
        <p:nvPicPr>
          <p:cNvPr id="5" name="Inhaltsplatzhalter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66" y="6035538"/>
            <a:ext cx="929607" cy="50140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" t="13809" r="3266" b="13809"/>
          <a:stretch/>
        </p:blipFill>
        <p:spPr bwMode="auto">
          <a:xfrm>
            <a:off x="5724128" y="6088241"/>
            <a:ext cx="1756349" cy="39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113320"/>
            <a:ext cx="1460796" cy="345841"/>
          </a:xfrm>
          <a:prstGeom prst="rect">
            <a:avLst/>
          </a:prstGeom>
        </p:spPr>
      </p:pic>
      <p:pic>
        <p:nvPicPr>
          <p:cNvPr id="8" name="Grafik 7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382" y="908720"/>
            <a:ext cx="5379840" cy="367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96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088" y="293803"/>
            <a:ext cx="8302376" cy="1143000"/>
          </a:xfrm>
        </p:spPr>
        <p:txBody>
          <a:bodyPr/>
          <a:lstStyle/>
          <a:p>
            <a:r>
              <a:rPr lang="de-DE" dirty="0" smtClean="0"/>
              <a:t>Über eTwinning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D82E-AECA-4BDE-8DBB-411E34C6964C}" type="slidenum">
              <a:rPr lang="de-AT" smtClean="0"/>
              <a:pPr/>
              <a:t>2</a:t>
            </a:fld>
            <a:endParaRPr lang="de-AT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49072" y="1484784"/>
            <a:ext cx="8229600" cy="4565104"/>
          </a:xfrm>
        </p:spPr>
        <p:txBody>
          <a:bodyPr>
            <a:normAutofit fontScale="92500" lnSpcReduction="10000"/>
          </a:bodyPr>
          <a:lstStyle/>
          <a:p>
            <a:r>
              <a:rPr lang="de-DE" sz="1800" b="1" dirty="0" smtClean="0"/>
              <a:t>WAS ist eTwinning?</a:t>
            </a:r>
          </a:p>
          <a:p>
            <a:pPr lvl="1">
              <a:buClr>
                <a:srgbClr val="4C2AAC"/>
              </a:buClr>
              <a:buSzTx/>
            </a:pPr>
            <a:r>
              <a:rPr lang="de-DE" sz="1600" dirty="0" smtClean="0"/>
              <a:t>Online-Plattform zum kommunizieren, kooperieren, Projekte zu entwickeln und durchzuführen</a:t>
            </a:r>
          </a:p>
          <a:p>
            <a:pPr marL="0" lvl="1" indent="0">
              <a:buClr>
                <a:srgbClr val="4C2AAC"/>
              </a:buClr>
              <a:buSzTx/>
              <a:buNone/>
            </a:pPr>
            <a:endParaRPr lang="de-AT" sz="1400" dirty="0" smtClean="0"/>
          </a:p>
          <a:p>
            <a:r>
              <a:rPr lang="de-DE" sz="1800" b="1" dirty="0" smtClean="0"/>
              <a:t>WER kann teilnehmen?</a:t>
            </a:r>
            <a:endParaRPr lang="de-DE" sz="1800" b="1" dirty="0"/>
          </a:p>
          <a:p>
            <a:pPr lvl="1">
              <a:buClr>
                <a:srgbClr val="4C2AAC"/>
              </a:buClr>
              <a:buSzTx/>
            </a:pPr>
            <a:r>
              <a:rPr lang="de-DE" sz="1600" dirty="0" smtClean="0"/>
              <a:t>Bildungspersonal </a:t>
            </a:r>
          </a:p>
          <a:p>
            <a:pPr lvl="2">
              <a:buClr>
                <a:srgbClr val="4C2AAC"/>
              </a:buClr>
            </a:pPr>
            <a:r>
              <a:rPr lang="de-DE" sz="1600" dirty="0" err="1" smtClean="0"/>
              <a:t>LehrerInnen</a:t>
            </a:r>
            <a:endParaRPr lang="de-DE" sz="1600" dirty="0" smtClean="0"/>
          </a:p>
          <a:p>
            <a:pPr lvl="2">
              <a:buClr>
                <a:srgbClr val="4C2AAC"/>
              </a:buClr>
            </a:pPr>
            <a:r>
              <a:rPr lang="de-DE" sz="1600" dirty="0" err="1" smtClean="0"/>
              <a:t>SchulleiterInnen</a:t>
            </a:r>
            <a:endParaRPr lang="de-DE" sz="1600" dirty="0" smtClean="0"/>
          </a:p>
          <a:p>
            <a:pPr lvl="2">
              <a:buClr>
                <a:srgbClr val="4C2AAC"/>
              </a:buClr>
            </a:pPr>
            <a:r>
              <a:rPr lang="de-DE" sz="1600" dirty="0" err="1" smtClean="0"/>
              <a:t>BibliothekarInnen</a:t>
            </a:r>
            <a:endParaRPr lang="de-DE" sz="1600" dirty="0"/>
          </a:p>
          <a:p>
            <a:pPr lvl="2">
              <a:buClr>
                <a:srgbClr val="4C2AAC"/>
              </a:buClr>
            </a:pPr>
            <a:r>
              <a:rPr lang="de-DE" sz="1600" dirty="0"/>
              <a:t>e</a:t>
            </a:r>
            <a:r>
              <a:rPr lang="de-DE" sz="1600" dirty="0" smtClean="0"/>
              <a:t>tc.</a:t>
            </a:r>
            <a:endParaRPr lang="de-DE" sz="2600" dirty="0" smtClean="0"/>
          </a:p>
          <a:p>
            <a:pPr marL="517525" lvl="2" indent="0">
              <a:buClr>
                <a:srgbClr val="4C2AAC"/>
              </a:buClr>
              <a:buNone/>
            </a:pPr>
            <a:endParaRPr lang="de-DE" sz="1400" b="1" dirty="0"/>
          </a:p>
          <a:p>
            <a:r>
              <a:rPr lang="de-DE" sz="1800" b="1" dirty="0" smtClean="0"/>
              <a:t>WARUM eTwinning?</a:t>
            </a:r>
            <a:endParaRPr lang="de-DE" sz="1800" b="1" dirty="0"/>
          </a:p>
          <a:p>
            <a:pPr lvl="1">
              <a:buClr>
                <a:srgbClr val="4C2AAC"/>
              </a:buClr>
              <a:buSzTx/>
            </a:pPr>
            <a:r>
              <a:rPr lang="de-DE" sz="1600" dirty="0" smtClean="0"/>
              <a:t>Einfacher Einstieg</a:t>
            </a:r>
          </a:p>
          <a:p>
            <a:pPr lvl="1">
              <a:buClr>
                <a:srgbClr val="4C2AAC"/>
              </a:buClr>
              <a:buSzTx/>
            </a:pPr>
            <a:r>
              <a:rPr lang="de-DE" sz="1600" dirty="0" smtClean="0"/>
              <a:t>Multidisziplinär</a:t>
            </a:r>
          </a:p>
          <a:p>
            <a:pPr lvl="1">
              <a:buClr>
                <a:srgbClr val="4C2AAC"/>
              </a:buClr>
              <a:buSzTx/>
            </a:pPr>
            <a:r>
              <a:rPr lang="de-DE" sz="1600" dirty="0" smtClean="0"/>
              <a:t>Authentisches Fremdsprachenerlernen</a:t>
            </a:r>
          </a:p>
          <a:p>
            <a:pPr lvl="1">
              <a:buClr>
                <a:srgbClr val="4C2AAC"/>
              </a:buClr>
              <a:buSzTx/>
            </a:pPr>
            <a:r>
              <a:rPr lang="de-DE" sz="1600" dirty="0" smtClean="0"/>
              <a:t>Interkultureller Austausch</a:t>
            </a:r>
          </a:p>
          <a:p>
            <a:pPr lvl="1">
              <a:buClr>
                <a:srgbClr val="4C2AAC"/>
              </a:buClr>
              <a:buSzTx/>
            </a:pPr>
            <a:r>
              <a:rPr lang="de-DE" sz="1600" dirty="0" smtClean="0"/>
              <a:t>Kreativer Medieneinsatz</a:t>
            </a:r>
          </a:p>
          <a:p>
            <a:pPr lvl="1">
              <a:buClr>
                <a:srgbClr val="4C2AAC"/>
              </a:buClr>
              <a:buSzTx/>
            </a:pPr>
            <a:r>
              <a:rPr lang="de-DE" sz="1600" dirty="0" smtClean="0"/>
              <a:t>Austausch Innovativer Methoden </a:t>
            </a:r>
          </a:p>
          <a:p>
            <a:pPr marL="0" lvl="1" indent="0">
              <a:buClr>
                <a:srgbClr val="4C2AAC"/>
              </a:buClr>
              <a:buSzTx/>
              <a:buNone/>
            </a:pPr>
            <a:endParaRPr lang="de-DE" sz="1600" dirty="0"/>
          </a:p>
          <a:p>
            <a:endParaRPr lang="de-AT" dirty="0"/>
          </a:p>
        </p:txBody>
      </p:sp>
      <p:pic>
        <p:nvPicPr>
          <p:cNvPr id="6" name="Inhaltsplatzhalter 9"/>
          <p:cNvPicPr>
            <a:picLocks noGrp="1" noChangeAspect="1"/>
          </p:cNvPicPr>
          <p:nvPr>
            <p:ph sz="quarter" idx="2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04664"/>
            <a:ext cx="1265280" cy="864096"/>
          </a:xfrm>
        </p:spPr>
      </p:pic>
      <p:pic>
        <p:nvPicPr>
          <p:cNvPr id="7" name="Inhaltsplatzhalter 15"/>
          <p:cNvPicPr>
            <a:picLocks noGrp="1" noChangeAspect="1"/>
          </p:cNvPicPr>
          <p:nvPr>
            <p:ph sz="quarter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915322"/>
            <a:ext cx="929607" cy="501407"/>
          </a:xfr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" t="13809" r="3266" b="13809"/>
          <a:stretch/>
        </p:blipFill>
        <p:spPr bwMode="auto">
          <a:xfrm>
            <a:off x="5532814" y="5975685"/>
            <a:ext cx="1756349" cy="39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993920"/>
            <a:ext cx="1460796" cy="34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54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088" y="293803"/>
            <a:ext cx="8302376" cy="1143000"/>
          </a:xfrm>
        </p:spPr>
        <p:txBody>
          <a:bodyPr/>
          <a:lstStyle/>
          <a:p>
            <a:r>
              <a:rPr lang="de-DE" dirty="0" smtClean="0"/>
              <a:t>41 eTwinning-Länder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D82E-AECA-4BDE-8DBB-411E34C6964C}" type="slidenum">
              <a:rPr lang="de-AT" smtClean="0"/>
              <a:pPr/>
              <a:t>3</a:t>
            </a:fld>
            <a:endParaRPr lang="de-AT" dirty="0"/>
          </a:p>
        </p:txBody>
      </p:sp>
      <p:pic>
        <p:nvPicPr>
          <p:cNvPr id="6" name="Inhaltsplatzhalter 9"/>
          <p:cNvPicPr>
            <a:picLocks noGrp="1" noChangeAspect="1"/>
          </p:cNvPicPr>
          <p:nvPr>
            <p:ph sz="quarter" idx="2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04664"/>
            <a:ext cx="1265280" cy="864096"/>
          </a:xfrm>
        </p:spPr>
      </p:pic>
      <p:pic>
        <p:nvPicPr>
          <p:cNvPr id="7" name="Inhaltsplatzhalter 15"/>
          <p:cNvPicPr>
            <a:picLocks noGrp="1" noChangeAspect="1"/>
          </p:cNvPicPr>
          <p:nvPr>
            <p:ph sz="quarter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915322"/>
            <a:ext cx="929607" cy="501407"/>
          </a:xfr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" t="13809" r="3266" b="13809"/>
          <a:stretch/>
        </p:blipFill>
        <p:spPr bwMode="auto">
          <a:xfrm>
            <a:off x="5532814" y="5975685"/>
            <a:ext cx="1756349" cy="39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993920"/>
            <a:ext cx="1460796" cy="34584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" t="23708" r="4507" b="3708"/>
          <a:stretch/>
        </p:blipFill>
        <p:spPr bwMode="auto">
          <a:xfrm>
            <a:off x="800806" y="1412777"/>
            <a:ext cx="7540415" cy="4203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334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088" y="293803"/>
            <a:ext cx="8302376" cy="1143000"/>
          </a:xfrm>
        </p:spPr>
        <p:txBody>
          <a:bodyPr/>
          <a:lstStyle/>
          <a:p>
            <a:r>
              <a:rPr lang="de-DE" dirty="0" smtClean="0"/>
              <a:t>Fortbildungsmöglichkeiten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D82E-AECA-4BDE-8DBB-411E34C6964C}" type="slidenum">
              <a:rPr lang="de-AT" smtClean="0"/>
              <a:pPr/>
              <a:t>4</a:t>
            </a:fld>
            <a:endParaRPr lang="de-AT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49072" y="1484784"/>
            <a:ext cx="8229600" cy="4565104"/>
          </a:xfrm>
        </p:spPr>
        <p:txBody>
          <a:bodyPr>
            <a:normAutofit fontScale="92500" lnSpcReduction="10000"/>
          </a:bodyPr>
          <a:lstStyle/>
          <a:p>
            <a:r>
              <a:rPr lang="de-DE" sz="1800" b="1" dirty="0" smtClean="0"/>
              <a:t>(Kontakt-)</a:t>
            </a:r>
            <a:r>
              <a:rPr lang="de-DE" sz="1800" b="1" dirty="0" err="1" smtClean="0"/>
              <a:t>seminare</a:t>
            </a:r>
            <a:endParaRPr lang="de-DE" sz="1800" b="1" dirty="0" smtClean="0"/>
          </a:p>
          <a:p>
            <a:pPr lvl="1">
              <a:buClr>
                <a:srgbClr val="4C2AAC"/>
              </a:buClr>
              <a:buSzTx/>
            </a:pPr>
            <a:r>
              <a:rPr lang="de-DE" sz="1600" dirty="0" smtClean="0"/>
              <a:t>Vernetzung mit anderen </a:t>
            </a:r>
            <a:r>
              <a:rPr lang="de-DE" sz="1600" dirty="0" err="1" smtClean="0"/>
              <a:t>PädagogInnen</a:t>
            </a:r>
            <a:r>
              <a:rPr lang="de-DE" sz="1600" dirty="0" smtClean="0"/>
              <a:t> </a:t>
            </a:r>
          </a:p>
          <a:p>
            <a:pPr lvl="1">
              <a:buClr>
                <a:srgbClr val="4C2AAC"/>
              </a:buClr>
              <a:buSzTx/>
            </a:pPr>
            <a:r>
              <a:rPr lang="de-DE" sz="1600" dirty="0" smtClean="0"/>
              <a:t>Entwicklung von Projektideen</a:t>
            </a:r>
          </a:p>
          <a:p>
            <a:pPr lvl="1">
              <a:buClr>
                <a:srgbClr val="4C2AAC"/>
              </a:buClr>
              <a:buSzTx/>
            </a:pPr>
            <a:r>
              <a:rPr lang="de-DE" sz="1600" dirty="0" smtClean="0"/>
              <a:t>Finden potentieller Projektpartner</a:t>
            </a:r>
          </a:p>
          <a:p>
            <a:pPr marL="0" lvl="1" indent="0">
              <a:buClr>
                <a:srgbClr val="4C2AAC"/>
              </a:buClr>
              <a:buSzTx/>
              <a:buNone/>
            </a:pPr>
            <a:endParaRPr lang="de-AT" sz="1400" dirty="0" smtClean="0"/>
          </a:p>
          <a:p>
            <a:r>
              <a:rPr lang="de-DE" sz="1800" b="1" dirty="0" smtClean="0"/>
              <a:t>Professional Development Workshops</a:t>
            </a:r>
            <a:endParaRPr lang="de-DE" sz="1800" b="1" dirty="0"/>
          </a:p>
          <a:p>
            <a:pPr lvl="1">
              <a:buClr>
                <a:srgbClr val="4C2AAC"/>
              </a:buClr>
              <a:buSzTx/>
            </a:pPr>
            <a:r>
              <a:rPr lang="de-DE" sz="1600" dirty="0" smtClean="0"/>
              <a:t>Seminar zu einem bestimmten Thema (</a:t>
            </a:r>
            <a:r>
              <a:rPr lang="de-DE" sz="1600" dirty="0" err="1" smtClean="0"/>
              <a:t>zB</a:t>
            </a:r>
            <a:r>
              <a:rPr lang="de-DE" sz="1600" dirty="0" smtClean="0"/>
              <a:t>. Entrepreneurship, Environment in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Danube</a:t>
            </a:r>
            <a:r>
              <a:rPr lang="de-DE" sz="1600" dirty="0" smtClean="0"/>
              <a:t> Region)</a:t>
            </a:r>
          </a:p>
          <a:p>
            <a:pPr lvl="1">
              <a:buClr>
                <a:srgbClr val="4C2AAC"/>
              </a:buClr>
              <a:buSzTx/>
            </a:pPr>
            <a:r>
              <a:rPr lang="de-DE" sz="1600" dirty="0" smtClean="0"/>
              <a:t>Vielzahl an Workshops</a:t>
            </a:r>
          </a:p>
          <a:p>
            <a:pPr lvl="1">
              <a:buClr>
                <a:srgbClr val="4C2AAC"/>
              </a:buClr>
              <a:buSzTx/>
            </a:pPr>
            <a:endParaRPr lang="de-DE" sz="1600" dirty="0"/>
          </a:p>
          <a:p>
            <a:r>
              <a:rPr lang="de-DE" sz="1800" b="1" dirty="0" smtClean="0"/>
              <a:t>Future </a:t>
            </a:r>
            <a:r>
              <a:rPr lang="de-DE" sz="1800" b="1" dirty="0" err="1" smtClean="0"/>
              <a:t>Classroom</a:t>
            </a:r>
            <a:r>
              <a:rPr lang="de-DE" sz="1800" b="1" dirty="0" smtClean="0"/>
              <a:t> Labs</a:t>
            </a:r>
            <a:endParaRPr lang="de-DE" sz="1800" b="1" dirty="0"/>
          </a:p>
          <a:p>
            <a:pPr lvl="1">
              <a:buClr>
                <a:srgbClr val="4C2AAC"/>
              </a:buClr>
              <a:buSzTx/>
            </a:pPr>
            <a:r>
              <a:rPr lang="de-DE" sz="1600" dirty="0" smtClean="0"/>
              <a:t>Veranstaltungsort: Brüssel</a:t>
            </a:r>
          </a:p>
          <a:p>
            <a:pPr lvl="1">
              <a:buClr>
                <a:srgbClr val="4C2AAC"/>
              </a:buClr>
              <a:buSzTx/>
            </a:pPr>
            <a:r>
              <a:rPr lang="de-DE" sz="1600" dirty="0" smtClean="0"/>
              <a:t>Seminar in einem innovativen Klassenzimmer der Zukunft</a:t>
            </a:r>
            <a:endParaRPr lang="de-DE" sz="1600" dirty="0"/>
          </a:p>
          <a:p>
            <a:pPr marL="0" lvl="1" indent="0">
              <a:buClr>
                <a:srgbClr val="4C2AAC"/>
              </a:buClr>
              <a:buSzTx/>
              <a:buNone/>
            </a:pPr>
            <a:endParaRPr lang="de-DE" sz="1600" dirty="0"/>
          </a:p>
          <a:p>
            <a:r>
              <a:rPr lang="de-DE" sz="1800" b="1" dirty="0" smtClean="0"/>
              <a:t>Online-Kurse</a:t>
            </a:r>
            <a:endParaRPr lang="de-DE" sz="1800" b="1" dirty="0"/>
          </a:p>
          <a:p>
            <a:pPr lvl="1">
              <a:buClr>
                <a:srgbClr val="4C2AAC"/>
              </a:buClr>
              <a:buSzTx/>
            </a:pPr>
            <a:r>
              <a:rPr lang="de-DE" sz="1600" dirty="0" smtClean="0"/>
              <a:t>Einfach und unkompliziert von Zuhause aus</a:t>
            </a:r>
          </a:p>
          <a:p>
            <a:pPr lvl="1">
              <a:buClr>
                <a:srgbClr val="4C2AAC"/>
              </a:buClr>
              <a:buSzTx/>
            </a:pPr>
            <a:r>
              <a:rPr lang="de-DE" sz="1600" dirty="0" smtClean="0"/>
              <a:t>Intensivierung der eTwinning-Kenntnisse</a:t>
            </a:r>
          </a:p>
          <a:p>
            <a:pPr lvl="1">
              <a:buClr>
                <a:srgbClr val="4C2AAC"/>
              </a:buClr>
              <a:buSzTx/>
            </a:pPr>
            <a:r>
              <a:rPr lang="de-DE" sz="1600" dirty="0" smtClean="0"/>
              <a:t>Diverse Themen</a:t>
            </a:r>
            <a:endParaRPr lang="de-DE" sz="1600" dirty="0"/>
          </a:p>
        </p:txBody>
      </p:sp>
      <p:pic>
        <p:nvPicPr>
          <p:cNvPr id="6" name="Inhaltsplatzhalter 9"/>
          <p:cNvPicPr>
            <a:picLocks noGrp="1" noChangeAspect="1"/>
          </p:cNvPicPr>
          <p:nvPr>
            <p:ph sz="quarter" idx="2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04664"/>
            <a:ext cx="1265280" cy="864096"/>
          </a:xfrm>
        </p:spPr>
      </p:pic>
      <p:pic>
        <p:nvPicPr>
          <p:cNvPr id="7" name="Inhaltsplatzhalter 15"/>
          <p:cNvPicPr>
            <a:picLocks noGrp="1" noChangeAspect="1"/>
          </p:cNvPicPr>
          <p:nvPr>
            <p:ph sz="quarter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915322"/>
            <a:ext cx="929607" cy="501407"/>
          </a:xfr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" t="13809" r="3266" b="13809"/>
          <a:stretch/>
        </p:blipFill>
        <p:spPr bwMode="auto">
          <a:xfrm>
            <a:off x="5532814" y="5975685"/>
            <a:ext cx="1756349" cy="39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993920"/>
            <a:ext cx="1460796" cy="34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77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4C2AAC"/>
                </a:solidFill>
                <a:hlinkClick r:id="rId3"/>
              </a:rPr>
              <a:t>www.etwinning.at</a:t>
            </a:r>
            <a:endParaRPr lang="de-AT" dirty="0">
              <a:solidFill>
                <a:srgbClr val="4C2AAC"/>
              </a:solidFill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4C2AAC"/>
                </a:solidFill>
              </a:rPr>
              <a:t>etwinning@oead.at</a:t>
            </a:r>
            <a:endParaRPr lang="de-AT" dirty="0">
              <a:solidFill>
                <a:srgbClr val="4C2AAC"/>
              </a:solidFill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+43 1 53408-632</a:t>
            </a:r>
            <a:endParaRPr lang="de-AT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+43 1 </a:t>
            </a:r>
            <a:r>
              <a:rPr lang="de-DE" dirty="0" smtClean="0"/>
              <a:t>53408-999</a:t>
            </a:r>
            <a:endParaRPr lang="de-AT" dirty="0"/>
          </a:p>
        </p:txBody>
      </p:sp>
      <p:pic>
        <p:nvPicPr>
          <p:cNvPr id="6" name="Inhaltsplatzhalter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04664"/>
            <a:ext cx="1265280" cy="864096"/>
          </a:xfrm>
          <a:prstGeom prst="rect">
            <a:avLst/>
          </a:prstGeom>
        </p:spPr>
      </p:pic>
      <p:pic>
        <p:nvPicPr>
          <p:cNvPr id="7" name="Inhaltsplatzhalter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915322"/>
            <a:ext cx="929607" cy="50140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" t="13809" r="3266" b="13809"/>
          <a:stretch/>
        </p:blipFill>
        <p:spPr bwMode="auto">
          <a:xfrm>
            <a:off x="5532814" y="5975685"/>
            <a:ext cx="1756349" cy="39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993920"/>
            <a:ext cx="1460796" cy="345841"/>
          </a:xfrm>
          <a:prstGeom prst="rect">
            <a:avLst/>
          </a:prstGeom>
        </p:spPr>
      </p:pic>
      <p:pic>
        <p:nvPicPr>
          <p:cNvPr id="2052" name="Picture 4" descr="Bildergebnis für facebook symbol twitter symbol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90207" y="4581128"/>
            <a:ext cx="612068" cy="73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Bildergebnis für facebook symbol twitter symbol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331067" y="4581128"/>
            <a:ext cx="612068" cy="73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00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Macintosh PowerPoint</Application>
  <PresentationFormat>Bildschirmpräsentation (4:3)</PresentationFormat>
  <Paragraphs>92</Paragraphs>
  <Slides>5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Larissa</vt:lpstr>
      <vt:lpstr>PowerPoint-Präsentation</vt:lpstr>
      <vt:lpstr>Über eTwinning</vt:lpstr>
      <vt:lpstr>41 eTwinning-Länder</vt:lpstr>
      <vt:lpstr>Fortbildungsmöglichkeiten</vt:lpstr>
      <vt:lpstr>PowerPoint-Präsentation</vt:lpstr>
    </vt:vector>
  </TitlesOfParts>
  <Company>OeAD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Pint, Petra</dc:creator>
  <cp:lastModifiedBy>Erika Hummer</cp:lastModifiedBy>
  <cp:revision>184</cp:revision>
  <cp:lastPrinted>2017-09-28T12:40:24Z</cp:lastPrinted>
  <dcterms:created xsi:type="dcterms:W3CDTF">2015-10-16T11:51:50Z</dcterms:created>
  <dcterms:modified xsi:type="dcterms:W3CDTF">2017-11-22T06:30:04Z</dcterms:modified>
</cp:coreProperties>
</file>